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5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0031" autoAdjust="0"/>
    <p:restoredTop sz="81546" autoAdjust="0"/>
  </p:normalViewPr>
  <p:slideViewPr>
    <p:cSldViewPr>
      <p:cViewPr varScale="1">
        <p:scale>
          <a:sx n="106" d="100"/>
          <a:sy n="106" d="100"/>
        </p:scale>
        <p:origin x="-3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A4D588-BF46-4F5F-938A-9A2797E459DB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92213B-AF18-42EC-BD96-F24403798FC6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Window</a:t>
          </a:r>
          <a:endParaRPr lang="en-US" dirty="0"/>
        </a:p>
      </dgm:t>
    </dgm:pt>
    <dgm:pt modelId="{58B4A537-7E74-4B6E-8F9D-BFFA92F94896}" type="parTrans" cxnId="{84D5217C-AA96-413E-A7A6-B2EB727748A3}">
      <dgm:prSet/>
      <dgm:spPr/>
      <dgm:t>
        <a:bodyPr/>
        <a:lstStyle/>
        <a:p>
          <a:endParaRPr lang="en-US"/>
        </a:p>
      </dgm:t>
    </dgm:pt>
    <dgm:pt modelId="{07D0F366-ADB0-4B31-9315-D9A70DB6B049}" type="sibTrans" cxnId="{84D5217C-AA96-413E-A7A6-B2EB727748A3}">
      <dgm:prSet/>
      <dgm:spPr/>
      <dgm:t>
        <a:bodyPr/>
        <a:lstStyle/>
        <a:p>
          <a:endParaRPr lang="en-US"/>
        </a:p>
      </dgm:t>
    </dgm:pt>
    <dgm:pt modelId="{1F9F3BE6-D3BD-4452-BAF2-58095BAB8E93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Border</a:t>
          </a:r>
          <a:endParaRPr lang="en-US" dirty="0"/>
        </a:p>
      </dgm:t>
    </dgm:pt>
    <dgm:pt modelId="{0DAF2E12-9308-4687-9E3E-B2D048C0AE6A}" type="parTrans" cxnId="{4E073897-537A-4BC9-8179-0BCC82FF7BA8}">
      <dgm:prSet/>
      <dgm:spPr/>
      <dgm:t>
        <a:bodyPr/>
        <a:lstStyle/>
        <a:p>
          <a:endParaRPr lang="en-US"/>
        </a:p>
      </dgm:t>
    </dgm:pt>
    <dgm:pt modelId="{0CB73A2B-7B31-4063-86C2-FF285D17EA53}" type="sibTrans" cxnId="{4E073897-537A-4BC9-8179-0BCC82FF7BA8}">
      <dgm:prSet/>
      <dgm:spPr/>
      <dgm:t>
        <a:bodyPr/>
        <a:lstStyle/>
        <a:p>
          <a:endParaRPr lang="en-US"/>
        </a:p>
      </dgm:t>
    </dgm:pt>
    <dgm:pt modelId="{327325E0-3D67-4B04-A46B-275E14766007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/>
            <a:t>StackPanel</a:t>
          </a:r>
          <a:endParaRPr lang="en-US" dirty="0"/>
        </a:p>
      </dgm:t>
    </dgm:pt>
    <dgm:pt modelId="{1A4C6E80-0D62-44B1-84A9-C3F689079807}" type="parTrans" cxnId="{70CC4C81-24AA-4274-8E01-D4246EAC5040}">
      <dgm:prSet/>
      <dgm:spPr/>
      <dgm:t>
        <a:bodyPr/>
        <a:lstStyle/>
        <a:p>
          <a:endParaRPr lang="en-US"/>
        </a:p>
      </dgm:t>
    </dgm:pt>
    <dgm:pt modelId="{CB90F850-1213-47C9-9608-C012D4FD3330}" type="sibTrans" cxnId="{70CC4C81-24AA-4274-8E01-D4246EAC5040}">
      <dgm:prSet/>
      <dgm:spPr/>
      <dgm:t>
        <a:bodyPr/>
        <a:lstStyle/>
        <a:p>
          <a:endParaRPr lang="en-US"/>
        </a:p>
      </dgm:t>
    </dgm:pt>
    <dgm:pt modelId="{BE907559-7274-4A67-9906-07D8AC955037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Button</a:t>
          </a:r>
        </a:p>
        <a:p>
          <a:r>
            <a:rPr lang="en-US" dirty="0" smtClean="0"/>
            <a:t>“WPF”</a:t>
          </a:r>
          <a:endParaRPr lang="en-US" dirty="0"/>
        </a:p>
      </dgm:t>
    </dgm:pt>
    <dgm:pt modelId="{21ACD40C-C9AC-4349-A561-549270F51F90}" type="parTrans" cxnId="{B4AC3B9E-094C-4F18-99C6-49E60F53FD03}">
      <dgm:prSet/>
      <dgm:spPr/>
      <dgm:t>
        <a:bodyPr/>
        <a:lstStyle/>
        <a:p>
          <a:endParaRPr lang="en-US"/>
        </a:p>
      </dgm:t>
    </dgm:pt>
    <dgm:pt modelId="{E333A830-7015-45D2-A41F-CD20E45429E3}" type="sibTrans" cxnId="{B4AC3B9E-094C-4F18-99C6-49E60F53FD03}">
      <dgm:prSet/>
      <dgm:spPr/>
      <dgm:t>
        <a:bodyPr/>
        <a:lstStyle/>
        <a:p>
          <a:endParaRPr lang="en-US"/>
        </a:p>
      </dgm:t>
    </dgm:pt>
    <dgm:pt modelId="{AF41633E-E838-44F8-8593-F3B8B1315A46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Button</a:t>
          </a:r>
        </a:p>
        <a:p>
          <a:r>
            <a:rPr lang="en-US" dirty="0" smtClean="0"/>
            <a:t>“Beyond”</a:t>
          </a:r>
          <a:endParaRPr lang="en-US" dirty="0"/>
        </a:p>
      </dgm:t>
    </dgm:pt>
    <dgm:pt modelId="{19B0E550-6463-4143-9841-269DC4251C03}" type="parTrans" cxnId="{8944309D-ED9E-4069-96F5-8A863CEB4280}">
      <dgm:prSet/>
      <dgm:spPr/>
      <dgm:t>
        <a:bodyPr/>
        <a:lstStyle/>
        <a:p>
          <a:endParaRPr lang="en-US"/>
        </a:p>
      </dgm:t>
    </dgm:pt>
    <dgm:pt modelId="{4B9C4EFB-C349-40AF-83A7-328B836B6662}" type="sibTrans" cxnId="{8944309D-ED9E-4069-96F5-8A863CEB4280}">
      <dgm:prSet/>
      <dgm:spPr/>
      <dgm:t>
        <a:bodyPr/>
        <a:lstStyle/>
        <a:p>
          <a:endParaRPr lang="en-US"/>
        </a:p>
      </dgm:t>
    </dgm:pt>
    <dgm:pt modelId="{D31F8C3D-8197-4BA7-AA51-7A85136BC9B8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Button</a:t>
          </a:r>
        </a:p>
        <a:p>
          <a:r>
            <a:rPr lang="en-US" dirty="0" smtClean="0"/>
            <a:t>“the”</a:t>
          </a:r>
          <a:endParaRPr lang="en-US" dirty="0"/>
        </a:p>
      </dgm:t>
    </dgm:pt>
    <dgm:pt modelId="{91CAB413-FD00-43B0-897F-DB55DCCB83F1}" type="parTrans" cxnId="{F10E626B-1EE7-406C-8CD7-6869AFAF94ED}">
      <dgm:prSet/>
      <dgm:spPr/>
      <dgm:t>
        <a:bodyPr/>
        <a:lstStyle/>
        <a:p>
          <a:endParaRPr lang="en-US"/>
        </a:p>
      </dgm:t>
    </dgm:pt>
    <dgm:pt modelId="{5565B496-83B6-48E6-91C9-5F3967088AE6}" type="sibTrans" cxnId="{F10E626B-1EE7-406C-8CD7-6869AFAF94ED}">
      <dgm:prSet/>
      <dgm:spPr/>
      <dgm:t>
        <a:bodyPr/>
        <a:lstStyle/>
        <a:p>
          <a:endParaRPr lang="en-US"/>
        </a:p>
      </dgm:t>
    </dgm:pt>
    <dgm:pt modelId="{7FF2C3CE-E298-4DCC-86C4-1A27858EC421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Button</a:t>
          </a:r>
        </a:p>
        <a:p>
          <a:r>
            <a:rPr lang="en-US" dirty="0" smtClean="0"/>
            <a:t>“Basics”</a:t>
          </a:r>
          <a:endParaRPr lang="en-US" dirty="0"/>
        </a:p>
      </dgm:t>
    </dgm:pt>
    <dgm:pt modelId="{2D1AE026-09B1-42B7-9888-4FE941AC26D4}" type="parTrans" cxnId="{E97F2251-5816-403E-9B4F-57A538B65072}">
      <dgm:prSet/>
      <dgm:spPr/>
      <dgm:t>
        <a:bodyPr/>
        <a:lstStyle/>
        <a:p>
          <a:endParaRPr lang="en-US"/>
        </a:p>
      </dgm:t>
    </dgm:pt>
    <dgm:pt modelId="{7BBCE630-EA07-4953-8E03-DD24CE8E7F7E}" type="sibTrans" cxnId="{E97F2251-5816-403E-9B4F-57A538B65072}">
      <dgm:prSet/>
      <dgm:spPr/>
      <dgm:t>
        <a:bodyPr/>
        <a:lstStyle/>
        <a:p>
          <a:endParaRPr lang="en-US"/>
        </a:p>
      </dgm:t>
    </dgm:pt>
    <dgm:pt modelId="{A84321D3-AB11-43FB-9E51-9BCA3AF991EE}" type="pres">
      <dgm:prSet presAssocID="{B2A4D588-BF46-4F5F-938A-9A2797E459DB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35598F-E31C-426B-BCD0-0DDF6A5D55FB}" type="pres">
      <dgm:prSet presAssocID="{B2A4D588-BF46-4F5F-938A-9A2797E459DB}" presName="hierFlow" presStyleCnt="0"/>
      <dgm:spPr/>
    </dgm:pt>
    <dgm:pt modelId="{0A280406-59BA-45C8-938F-8D6079CB6576}" type="pres">
      <dgm:prSet presAssocID="{B2A4D588-BF46-4F5F-938A-9A2797E459DB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EA50F450-A18C-4485-84FA-9BFB81439FBD}" type="pres">
      <dgm:prSet presAssocID="{FC92213B-AF18-42EC-BD96-F24403798FC6}" presName="Name14" presStyleCnt="0"/>
      <dgm:spPr/>
    </dgm:pt>
    <dgm:pt modelId="{F21929F8-E653-430E-AA8F-E410550177A4}" type="pres">
      <dgm:prSet presAssocID="{FC92213B-AF18-42EC-BD96-F24403798FC6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AAF2B8-04A8-4D26-928F-54DA52651921}" type="pres">
      <dgm:prSet presAssocID="{FC92213B-AF18-42EC-BD96-F24403798FC6}" presName="hierChild2" presStyleCnt="0"/>
      <dgm:spPr/>
    </dgm:pt>
    <dgm:pt modelId="{A891C78B-9A3E-40AF-838D-21F2D0C72D8A}" type="pres">
      <dgm:prSet presAssocID="{0DAF2E12-9308-4687-9E3E-B2D048C0AE6A}" presName="Name19" presStyleLbl="parChTrans1D2" presStyleIdx="0" presStyleCnt="1"/>
      <dgm:spPr/>
      <dgm:t>
        <a:bodyPr/>
        <a:lstStyle/>
        <a:p>
          <a:endParaRPr lang="en-US"/>
        </a:p>
      </dgm:t>
    </dgm:pt>
    <dgm:pt modelId="{66052835-5BA5-4FE2-8804-BAFEC9167044}" type="pres">
      <dgm:prSet presAssocID="{1F9F3BE6-D3BD-4452-BAF2-58095BAB8E93}" presName="Name21" presStyleCnt="0"/>
      <dgm:spPr/>
    </dgm:pt>
    <dgm:pt modelId="{F347A6FD-0131-4BAE-BAE1-E48FC851F89B}" type="pres">
      <dgm:prSet presAssocID="{1F9F3BE6-D3BD-4452-BAF2-58095BAB8E93}" presName="level2Shape" presStyleLbl="node2" presStyleIdx="0" presStyleCnt="1"/>
      <dgm:spPr/>
      <dgm:t>
        <a:bodyPr/>
        <a:lstStyle/>
        <a:p>
          <a:endParaRPr lang="en-US"/>
        </a:p>
      </dgm:t>
    </dgm:pt>
    <dgm:pt modelId="{EF98A361-947D-49C1-8713-3D08859BB022}" type="pres">
      <dgm:prSet presAssocID="{1F9F3BE6-D3BD-4452-BAF2-58095BAB8E93}" presName="hierChild3" presStyleCnt="0"/>
      <dgm:spPr/>
    </dgm:pt>
    <dgm:pt modelId="{54574BDF-EDA0-4608-B52E-C1F2F176ECEA}" type="pres">
      <dgm:prSet presAssocID="{1A4C6E80-0D62-44B1-84A9-C3F689079807}" presName="Name19" presStyleLbl="parChTrans1D3" presStyleIdx="0" presStyleCnt="1"/>
      <dgm:spPr/>
      <dgm:t>
        <a:bodyPr/>
        <a:lstStyle/>
        <a:p>
          <a:endParaRPr lang="en-US"/>
        </a:p>
      </dgm:t>
    </dgm:pt>
    <dgm:pt modelId="{A238011C-A29A-4EFD-9CAC-ECA00072F407}" type="pres">
      <dgm:prSet presAssocID="{327325E0-3D67-4B04-A46B-275E14766007}" presName="Name21" presStyleCnt="0"/>
      <dgm:spPr/>
    </dgm:pt>
    <dgm:pt modelId="{3DD41627-09DC-419C-906D-0D3D0E2D8A35}" type="pres">
      <dgm:prSet presAssocID="{327325E0-3D67-4B04-A46B-275E14766007}" presName="level2Shape" presStyleLbl="node3" presStyleIdx="0" presStyleCnt="1"/>
      <dgm:spPr/>
      <dgm:t>
        <a:bodyPr/>
        <a:lstStyle/>
        <a:p>
          <a:endParaRPr lang="en-US"/>
        </a:p>
      </dgm:t>
    </dgm:pt>
    <dgm:pt modelId="{2CE23E3D-0F52-461F-8F3B-956329E1E1A2}" type="pres">
      <dgm:prSet presAssocID="{327325E0-3D67-4B04-A46B-275E14766007}" presName="hierChild3" presStyleCnt="0"/>
      <dgm:spPr/>
    </dgm:pt>
    <dgm:pt modelId="{D6951A05-1B5C-4D49-A78E-321FFCE293D9}" type="pres">
      <dgm:prSet presAssocID="{21ACD40C-C9AC-4349-A561-549270F51F90}" presName="Name19" presStyleLbl="parChTrans1D4" presStyleIdx="0" presStyleCnt="4"/>
      <dgm:spPr/>
      <dgm:t>
        <a:bodyPr/>
        <a:lstStyle/>
        <a:p>
          <a:endParaRPr lang="en-US"/>
        </a:p>
      </dgm:t>
    </dgm:pt>
    <dgm:pt modelId="{C5851C9E-8B91-44BC-8668-649493AE0D27}" type="pres">
      <dgm:prSet presAssocID="{BE907559-7274-4A67-9906-07D8AC955037}" presName="Name21" presStyleCnt="0"/>
      <dgm:spPr/>
    </dgm:pt>
    <dgm:pt modelId="{715BB83B-B8ED-4D78-AE6D-1C3E8A317D7A}" type="pres">
      <dgm:prSet presAssocID="{BE907559-7274-4A67-9906-07D8AC955037}" presName="level2Shape" presStyleLbl="node4" presStyleIdx="0" presStyleCnt="4"/>
      <dgm:spPr/>
      <dgm:t>
        <a:bodyPr/>
        <a:lstStyle/>
        <a:p>
          <a:endParaRPr lang="en-US"/>
        </a:p>
      </dgm:t>
    </dgm:pt>
    <dgm:pt modelId="{B5E821FA-BC2E-44DA-8B8A-1D6E79AD8B62}" type="pres">
      <dgm:prSet presAssocID="{BE907559-7274-4A67-9906-07D8AC955037}" presName="hierChild3" presStyleCnt="0"/>
      <dgm:spPr/>
    </dgm:pt>
    <dgm:pt modelId="{02D97AA1-B7D6-4CF6-A114-774C4BA2B95A}" type="pres">
      <dgm:prSet presAssocID="{19B0E550-6463-4143-9841-269DC4251C03}" presName="Name19" presStyleLbl="parChTrans1D4" presStyleIdx="1" presStyleCnt="4"/>
      <dgm:spPr/>
      <dgm:t>
        <a:bodyPr/>
        <a:lstStyle/>
        <a:p>
          <a:endParaRPr lang="en-US"/>
        </a:p>
      </dgm:t>
    </dgm:pt>
    <dgm:pt modelId="{E61ABE41-2651-4A27-97C1-214E5CE19B95}" type="pres">
      <dgm:prSet presAssocID="{AF41633E-E838-44F8-8593-F3B8B1315A46}" presName="Name21" presStyleCnt="0"/>
      <dgm:spPr/>
    </dgm:pt>
    <dgm:pt modelId="{33C4A335-F80E-4BAA-AED6-473E16ADBFE1}" type="pres">
      <dgm:prSet presAssocID="{AF41633E-E838-44F8-8593-F3B8B1315A46}" presName="level2Shape" presStyleLbl="node4" presStyleIdx="1" presStyleCnt="4"/>
      <dgm:spPr/>
      <dgm:t>
        <a:bodyPr/>
        <a:lstStyle/>
        <a:p>
          <a:endParaRPr lang="en-US"/>
        </a:p>
      </dgm:t>
    </dgm:pt>
    <dgm:pt modelId="{D39C615F-DCA3-4A54-91D0-13776B52A024}" type="pres">
      <dgm:prSet presAssocID="{AF41633E-E838-44F8-8593-F3B8B1315A46}" presName="hierChild3" presStyleCnt="0"/>
      <dgm:spPr/>
    </dgm:pt>
    <dgm:pt modelId="{46D5167B-5752-4100-9BE9-2F6D1B61EA5B}" type="pres">
      <dgm:prSet presAssocID="{91CAB413-FD00-43B0-897F-DB55DCCB83F1}" presName="Name19" presStyleLbl="parChTrans1D4" presStyleIdx="2" presStyleCnt="4"/>
      <dgm:spPr/>
      <dgm:t>
        <a:bodyPr/>
        <a:lstStyle/>
        <a:p>
          <a:endParaRPr lang="en-US"/>
        </a:p>
      </dgm:t>
    </dgm:pt>
    <dgm:pt modelId="{7E9823FD-1625-4E0B-9C8E-58E56AD1C63D}" type="pres">
      <dgm:prSet presAssocID="{D31F8C3D-8197-4BA7-AA51-7A85136BC9B8}" presName="Name21" presStyleCnt="0"/>
      <dgm:spPr/>
    </dgm:pt>
    <dgm:pt modelId="{AF90C2DC-0417-4A6B-9D01-ED0775089D2B}" type="pres">
      <dgm:prSet presAssocID="{D31F8C3D-8197-4BA7-AA51-7A85136BC9B8}" presName="level2Shape" presStyleLbl="node4" presStyleIdx="2" presStyleCnt="4"/>
      <dgm:spPr/>
      <dgm:t>
        <a:bodyPr/>
        <a:lstStyle/>
        <a:p>
          <a:endParaRPr lang="en-US"/>
        </a:p>
      </dgm:t>
    </dgm:pt>
    <dgm:pt modelId="{6E6B04CF-ACCC-4F40-9190-C8893EBE9BA5}" type="pres">
      <dgm:prSet presAssocID="{D31F8C3D-8197-4BA7-AA51-7A85136BC9B8}" presName="hierChild3" presStyleCnt="0"/>
      <dgm:spPr/>
    </dgm:pt>
    <dgm:pt modelId="{A06932A7-BDE5-429A-A452-4B8AC550C130}" type="pres">
      <dgm:prSet presAssocID="{2D1AE026-09B1-42B7-9888-4FE941AC26D4}" presName="Name19" presStyleLbl="parChTrans1D4" presStyleIdx="3" presStyleCnt="4"/>
      <dgm:spPr/>
      <dgm:t>
        <a:bodyPr/>
        <a:lstStyle/>
        <a:p>
          <a:endParaRPr lang="en-US"/>
        </a:p>
      </dgm:t>
    </dgm:pt>
    <dgm:pt modelId="{3FC753EC-7ABD-4F76-9B04-672245BAE2A8}" type="pres">
      <dgm:prSet presAssocID="{7FF2C3CE-E298-4DCC-86C4-1A27858EC421}" presName="Name21" presStyleCnt="0"/>
      <dgm:spPr/>
    </dgm:pt>
    <dgm:pt modelId="{1F7B1F17-67F6-4F04-AB23-D12A68A94214}" type="pres">
      <dgm:prSet presAssocID="{7FF2C3CE-E298-4DCC-86C4-1A27858EC421}" presName="level2Shape" presStyleLbl="node4" presStyleIdx="3" presStyleCnt="4"/>
      <dgm:spPr/>
      <dgm:t>
        <a:bodyPr/>
        <a:lstStyle/>
        <a:p>
          <a:endParaRPr lang="en-US"/>
        </a:p>
      </dgm:t>
    </dgm:pt>
    <dgm:pt modelId="{A7677FD7-55A4-40E2-8FA7-C70C5A857257}" type="pres">
      <dgm:prSet presAssocID="{7FF2C3CE-E298-4DCC-86C4-1A27858EC421}" presName="hierChild3" presStyleCnt="0"/>
      <dgm:spPr/>
    </dgm:pt>
    <dgm:pt modelId="{05BF798F-2444-40C7-ABAE-163B3BAE029F}" type="pres">
      <dgm:prSet presAssocID="{B2A4D588-BF46-4F5F-938A-9A2797E459DB}" presName="bgShapesFlow" presStyleCnt="0"/>
      <dgm:spPr/>
    </dgm:pt>
  </dgm:ptLst>
  <dgm:cxnLst>
    <dgm:cxn modelId="{3C681FE1-DAFC-485E-A9B0-39CB473739DF}" type="presOf" srcId="{327325E0-3D67-4B04-A46B-275E14766007}" destId="{3DD41627-09DC-419C-906D-0D3D0E2D8A35}" srcOrd="0" destOrd="0" presId="urn:microsoft.com/office/officeart/2005/8/layout/hierarchy6"/>
    <dgm:cxn modelId="{163364C6-041C-408D-BFF7-7E03113C5F8E}" type="presOf" srcId="{1A4C6E80-0D62-44B1-84A9-C3F689079807}" destId="{54574BDF-EDA0-4608-B52E-C1F2F176ECEA}" srcOrd="0" destOrd="0" presId="urn:microsoft.com/office/officeart/2005/8/layout/hierarchy6"/>
    <dgm:cxn modelId="{AE690B10-CCA6-46DF-B07E-8B4FAAF8812C}" type="presOf" srcId="{91CAB413-FD00-43B0-897F-DB55DCCB83F1}" destId="{46D5167B-5752-4100-9BE9-2F6D1B61EA5B}" srcOrd="0" destOrd="0" presId="urn:microsoft.com/office/officeart/2005/8/layout/hierarchy6"/>
    <dgm:cxn modelId="{9F1703A7-E21A-46C4-84DE-40F0E05A1889}" type="presOf" srcId="{AF41633E-E838-44F8-8593-F3B8B1315A46}" destId="{33C4A335-F80E-4BAA-AED6-473E16ADBFE1}" srcOrd="0" destOrd="0" presId="urn:microsoft.com/office/officeart/2005/8/layout/hierarchy6"/>
    <dgm:cxn modelId="{23D177F0-FDD0-44CF-998D-D45C2239E052}" type="presOf" srcId="{21ACD40C-C9AC-4349-A561-549270F51F90}" destId="{D6951A05-1B5C-4D49-A78E-321FFCE293D9}" srcOrd="0" destOrd="0" presId="urn:microsoft.com/office/officeart/2005/8/layout/hierarchy6"/>
    <dgm:cxn modelId="{E97F2251-5816-403E-9B4F-57A538B65072}" srcId="{327325E0-3D67-4B04-A46B-275E14766007}" destId="{7FF2C3CE-E298-4DCC-86C4-1A27858EC421}" srcOrd="3" destOrd="0" parTransId="{2D1AE026-09B1-42B7-9888-4FE941AC26D4}" sibTransId="{7BBCE630-EA07-4953-8E03-DD24CE8E7F7E}"/>
    <dgm:cxn modelId="{8944309D-ED9E-4069-96F5-8A863CEB4280}" srcId="{327325E0-3D67-4B04-A46B-275E14766007}" destId="{AF41633E-E838-44F8-8593-F3B8B1315A46}" srcOrd="1" destOrd="0" parTransId="{19B0E550-6463-4143-9841-269DC4251C03}" sibTransId="{4B9C4EFB-C349-40AF-83A7-328B836B6662}"/>
    <dgm:cxn modelId="{46FA813F-1C00-40B2-AA11-0C701842B213}" type="presOf" srcId="{19B0E550-6463-4143-9841-269DC4251C03}" destId="{02D97AA1-B7D6-4CF6-A114-774C4BA2B95A}" srcOrd="0" destOrd="0" presId="urn:microsoft.com/office/officeart/2005/8/layout/hierarchy6"/>
    <dgm:cxn modelId="{4E073897-537A-4BC9-8179-0BCC82FF7BA8}" srcId="{FC92213B-AF18-42EC-BD96-F24403798FC6}" destId="{1F9F3BE6-D3BD-4452-BAF2-58095BAB8E93}" srcOrd="0" destOrd="0" parTransId="{0DAF2E12-9308-4687-9E3E-B2D048C0AE6A}" sibTransId="{0CB73A2B-7B31-4063-86C2-FF285D17EA53}"/>
    <dgm:cxn modelId="{17B776B2-619E-47A0-867E-604DC824C83C}" type="presOf" srcId="{B2A4D588-BF46-4F5F-938A-9A2797E459DB}" destId="{A84321D3-AB11-43FB-9E51-9BCA3AF991EE}" srcOrd="0" destOrd="0" presId="urn:microsoft.com/office/officeart/2005/8/layout/hierarchy6"/>
    <dgm:cxn modelId="{55E26A31-49D4-4834-8816-15EDA3FEF6A0}" type="presOf" srcId="{0DAF2E12-9308-4687-9E3E-B2D048C0AE6A}" destId="{A891C78B-9A3E-40AF-838D-21F2D0C72D8A}" srcOrd="0" destOrd="0" presId="urn:microsoft.com/office/officeart/2005/8/layout/hierarchy6"/>
    <dgm:cxn modelId="{12DE2DC8-333F-4F6E-9307-0B863B253F63}" type="presOf" srcId="{2D1AE026-09B1-42B7-9888-4FE941AC26D4}" destId="{A06932A7-BDE5-429A-A452-4B8AC550C130}" srcOrd="0" destOrd="0" presId="urn:microsoft.com/office/officeart/2005/8/layout/hierarchy6"/>
    <dgm:cxn modelId="{70CC4C81-24AA-4274-8E01-D4246EAC5040}" srcId="{1F9F3BE6-D3BD-4452-BAF2-58095BAB8E93}" destId="{327325E0-3D67-4B04-A46B-275E14766007}" srcOrd="0" destOrd="0" parTransId="{1A4C6E80-0D62-44B1-84A9-C3F689079807}" sibTransId="{CB90F850-1213-47C9-9608-C012D4FD3330}"/>
    <dgm:cxn modelId="{B4AC3B9E-094C-4F18-99C6-49E60F53FD03}" srcId="{327325E0-3D67-4B04-A46B-275E14766007}" destId="{BE907559-7274-4A67-9906-07D8AC955037}" srcOrd="0" destOrd="0" parTransId="{21ACD40C-C9AC-4349-A561-549270F51F90}" sibTransId="{E333A830-7015-45D2-A41F-CD20E45429E3}"/>
    <dgm:cxn modelId="{84D5217C-AA96-413E-A7A6-B2EB727748A3}" srcId="{B2A4D588-BF46-4F5F-938A-9A2797E459DB}" destId="{FC92213B-AF18-42EC-BD96-F24403798FC6}" srcOrd="0" destOrd="0" parTransId="{58B4A537-7E74-4B6E-8F9D-BFFA92F94896}" sibTransId="{07D0F366-ADB0-4B31-9315-D9A70DB6B049}"/>
    <dgm:cxn modelId="{712E31BD-2248-4F1F-9D47-2F5E8D9AD1B4}" type="presOf" srcId="{FC92213B-AF18-42EC-BD96-F24403798FC6}" destId="{F21929F8-E653-430E-AA8F-E410550177A4}" srcOrd="0" destOrd="0" presId="urn:microsoft.com/office/officeart/2005/8/layout/hierarchy6"/>
    <dgm:cxn modelId="{5E7C97FA-492F-44E9-9946-B393FB5DA972}" type="presOf" srcId="{D31F8C3D-8197-4BA7-AA51-7A85136BC9B8}" destId="{AF90C2DC-0417-4A6B-9D01-ED0775089D2B}" srcOrd="0" destOrd="0" presId="urn:microsoft.com/office/officeart/2005/8/layout/hierarchy6"/>
    <dgm:cxn modelId="{0159C369-7D8A-48C2-8D68-53C7242897E4}" type="presOf" srcId="{BE907559-7274-4A67-9906-07D8AC955037}" destId="{715BB83B-B8ED-4D78-AE6D-1C3E8A317D7A}" srcOrd="0" destOrd="0" presId="urn:microsoft.com/office/officeart/2005/8/layout/hierarchy6"/>
    <dgm:cxn modelId="{4F25E471-380E-4FC3-A765-C30032B89F4F}" type="presOf" srcId="{1F9F3BE6-D3BD-4452-BAF2-58095BAB8E93}" destId="{F347A6FD-0131-4BAE-BAE1-E48FC851F89B}" srcOrd="0" destOrd="0" presId="urn:microsoft.com/office/officeart/2005/8/layout/hierarchy6"/>
    <dgm:cxn modelId="{F10E626B-1EE7-406C-8CD7-6869AFAF94ED}" srcId="{327325E0-3D67-4B04-A46B-275E14766007}" destId="{D31F8C3D-8197-4BA7-AA51-7A85136BC9B8}" srcOrd="2" destOrd="0" parTransId="{91CAB413-FD00-43B0-897F-DB55DCCB83F1}" sibTransId="{5565B496-83B6-48E6-91C9-5F3967088AE6}"/>
    <dgm:cxn modelId="{27BE5D08-16BB-4308-BE95-37F5C150E64B}" type="presOf" srcId="{7FF2C3CE-E298-4DCC-86C4-1A27858EC421}" destId="{1F7B1F17-67F6-4F04-AB23-D12A68A94214}" srcOrd="0" destOrd="0" presId="urn:microsoft.com/office/officeart/2005/8/layout/hierarchy6"/>
    <dgm:cxn modelId="{040C0837-C3BA-46D9-80D0-B47A814D7D69}" type="presParOf" srcId="{A84321D3-AB11-43FB-9E51-9BCA3AF991EE}" destId="{5A35598F-E31C-426B-BCD0-0DDF6A5D55FB}" srcOrd="0" destOrd="0" presId="urn:microsoft.com/office/officeart/2005/8/layout/hierarchy6"/>
    <dgm:cxn modelId="{84BB6FCE-D996-4D71-A900-778900D7350F}" type="presParOf" srcId="{5A35598F-E31C-426B-BCD0-0DDF6A5D55FB}" destId="{0A280406-59BA-45C8-938F-8D6079CB6576}" srcOrd="0" destOrd="0" presId="urn:microsoft.com/office/officeart/2005/8/layout/hierarchy6"/>
    <dgm:cxn modelId="{BC178753-0A3F-4483-80BA-FDB59848BDAC}" type="presParOf" srcId="{0A280406-59BA-45C8-938F-8D6079CB6576}" destId="{EA50F450-A18C-4485-84FA-9BFB81439FBD}" srcOrd="0" destOrd="0" presId="urn:microsoft.com/office/officeart/2005/8/layout/hierarchy6"/>
    <dgm:cxn modelId="{4B34C1D8-64D5-449E-9FAE-C0923E280746}" type="presParOf" srcId="{EA50F450-A18C-4485-84FA-9BFB81439FBD}" destId="{F21929F8-E653-430E-AA8F-E410550177A4}" srcOrd="0" destOrd="0" presId="urn:microsoft.com/office/officeart/2005/8/layout/hierarchy6"/>
    <dgm:cxn modelId="{3F052038-7C91-4EFA-B906-8EB63E8D0D68}" type="presParOf" srcId="{EA50F450-A18C-4485-84FA-9BFB81439FBD}" destId="{93AAF2B8-04A8-4D26-928F-54DA52651921}" srcOrd="1" destOrd="0" presId="urn:microsoft.com/office/officeart/2005/8/layout/hierarchy6"/>
    <dgm:cxn modelId="{1D1A64D8-C8FC-4ACA-B307-04DF83A78944}" type="presParOf" srcId="{93AAF2B8-04A8-4D26-928F-54DA52651921}" destId="{A891C78B-9A3E-40AF-838D-21F2D0C72D8A}" srcOrd="0" destOrd="0" presId="urn:microsoft.com/office/officeart/2005/8/layout/hierarchy6"/>
    <dgm:cxn modelId="{AF3514EF-3824-410A-89BE-470EBDEC0C9C}" type="presParOf" srcId="{93AAF2B8-04A8-4D26-928F-54DA52651921}" destId="{66052835-5BA5-4FE2-8804-BAFEC9167044}" srcOrd="1" destOrd="0" presId="urn:microsoft.com/office/officeart/2005/8/layout/hierarchy6"/>
    <dgm:cxn modelId="{F373CD86-9E70-4DBE-AD12-04BEC67C671E}" type="presParOf" srcId="{66052835-5BA5-4FE2-8804-BAFEC9167044}" destId="{F347A6FD-0131-4BAE-BAE1-E48FC851F89B}" srcOrd="0" destOrd="0" presId="urn:microsoft.com/office/officeart/2005/8/layout/hierarchy6"/>
    <dgm:cxn modelId="{D12C5BB4-74C9-4711-815B-66354639F6E0}" type="presParOf" srcId="{66052835-5BA5-4FE2-8804-BAFEC9167044}" destId="{EF98A361-947D-49C1-8713-3D08859BB022}" srcOrd="1" destOrd="0" presId="urn:microsoft.com/office/officeart/2005/8/layout/hierarchy6"/>
    <dgm:cxn modelId="{4A63AC6C-FE83-4FD6-8AA3-29B283A2902E}" type="presParOf" srcId="{EF98A361-947D-49C1-8713-3D08859BB022}" destId="{54574BDF-EDA0-4608-B52E-C1F2F176ECEA}" srcOrd="0" destOrd="0" presId="urn:microsoft.com/office/officeart/2005/8/layout/hierarchy6"/>
    <dgm:cxn modelId="{AB9EED47-E25B-42D4-B2D0-657E576F958F}" type="presParOf" srcId="{EF98A361-947D-49C1-8713-3D08859BB022}" destId="{A238011C-A29A-4EFD-9CAC-ECA00072F407}" srcOrd="1" destOrd="0" presId="urn:microsoft.com/office/officeart/2005/8/layout/hierarchy6"/>
    <dgm:cxn modelId="{A9B87C9D-0A2C-4268-B59C-4013B3B804BE}" type="presParOf" srcId="{A238011C-A29A-4EFD-9CAC-ECA00072F407}" destId="{3DD41627-09DC-419C-906D-0D3D0E2D8A35}" srcOrd="0" destOrd="0" presId="urn:microsoft.com/office/officeart/2005/8/layout/hierarchy6"/>
    <dgm:cxn modelId="{412A1598-4CF0-433F-8ED8-ACE650247CEC}" type="presParOf" srcId="{A238011C-A29A-4EFD-9CAC-ECA00072F407}" destId="{2CE23E3D-0F52-461F-8F3B-956329E1E1A2}" srcOrd="1" destOrd="0" presId="urn:microsoft.com/office/officeart/2005/8/layout/hierarchy6"/>
    <dgm:cxn modelId="{544FF911-8C13-46CC-BB23-4FC29F8E14A6}" type="presParOf" srcId="{2CE23E3D-0F52-461F-8F3B-956329E1E1A2}" destId="{D6951A05-1B5C-4D49-A78E-321FFCE293D9}" srcOrd="0" destOrd="0" presId="urn:microsoft.com/office/officeart/2005/8/layout/hierarchy6"/>
    <dgm:cxn modelId="{33E5717E-FE45-44CE-A6B1-0750FFB1257D}" type="presParOf" srcId="{2CE23E3D-0F52-461F-8F3B-956329E1E1A2}" destId="{C5851C9E-8B91-44BC-8668-649493AE0D27}" srcOrd="1" destOrd="0" presId="urn:microsoft.com/office/officeart/2005/8/layout/hierarchy6"/>
    <dgm:cxn modelId="{E3929D8B-576B-4DCC-989F-76AAF699E030}" type="presParOf" srcId="{C5851C9E-8B91-44BC-8668-649493AE0D27}" destId="{715BB83B-B8ED-4D78-AE6D-1C3E8A317D7A}" srcOrd="0" destOrd="0" presId="urn:microsoft.com/office/officeart/2005/8/layout/hierarchy6"/>
    <dgm:cxn modelId="{AC4B4D18-F8A3-4884-A448-80F4B526365F}" type="presParOf" srcId="{C5851C9E-8B91-44BC-8668-649493AE0D27}" destId="{B5E821FA-BC2E-44DA-8B8A-1D6E79AD8B62}" srcOrd="1" destOrd="0" presId="urn:microsoft.com/office/officeart/2005/8/layout/hierarchy6"/>
    <dgm:cxn modelId="{26E8AB15-B425-4E23-BED8-99E777B21E60}" type="presParOf" srcId="{2CE23E3D-0F52-461F-8F3B-956329E1E1A2}" destId="{02D97AA1-B7D6-4CF6-A114-774C4BA2B95A}" srcOrd="2" destOrd="0" presId="urn:microsoft.com/office/officeart/2005/8/layout/hierarchy6"/>
    <dgm:cxn modelId="{1954B6FD-5937-4D3A-B3BF-55E367CD9410}" type="presParOf" srcId="{2CE23E3D-0F52-461F-8F3B-956329E1E1A2}" destId="{E61ABE41-2651-4A27-97C1-214E5CE19B95}" srcOrd="3" destOrd="0" presId="urn:microsoft.com/office/officeart/2005/8/layout/hierarchy6"/>
    <dgm:cxn modelId="{6AB9D7CE-78AB-4E53-A7ED-4610EE0D78D8}" type="presParOf" srcId="{E61ABE41-2651-4A27-97C1-214E5CE19B95}" destId="{33C4A335-F80E-4BAA-AED6-473E16ADBFE1}" srcOrd="0" destOrd="0" presId="urn:microsoft.com/office/officeart/2005/8/layout/hierarchy6"/>
    <dgm:cxn modelId="{5EC14C8D-D7AF-41B8-882C-9BF737FC316A}" type="presParOf" srcId="{E61ABE41-2651-4A27-97C1-214E5CE19B95}" destId="{D39C615F-DCA3-4A54-91D0-13776B52A024}" srcOrd="1" destOrd="0" presId="urn:microsoft.com/office/officeart/2005/8/layout/hierarchy6"/>
    <dgm:cxn modelId="{13B56172-8D3E-4384-BD6F-8C88B1AE21C7}" type="presParOf" srcId="{2CE23E3D-0F52-461F-8F3B-956329E1E1A2}" destId="{46D5167B-5752-4100-9BE9-2F6D1B61EA5B}" srcOrd="4" destOrd="0" presId="urn:microsoft.com/office/officeart/2005/8/layout/hierarchy6"/>
    <dgm:cxn modelId="{4691AB47-EAE8-40F3-B214-A2F8F649FE0D}" type="presParOf" srcId="{2CE23E3D-0F52-461F-8F3B-956329E1E1A2}" destId="{7E9823FD-1625-4E0B-9C8E-58E56AD1C63D}" srcOrd="5" destOrd="0" presId="urn:microsoft.com/office/officeart/2005/8/layout/hierarchy6"/>
    <dgm:cxn modelId="{D72BD285-8036-4B20-A549-02296DEBD0BB}" type="presParOf" srcId="{7E9823FD-1625-4E0B-9C8E-58E56AD1C63D}" destId="{AF90C2DC-0417-4A6B-9D01-ED0775089D2B}" srcOrd="0" destOrd="0" presId="urn:microsoft.com/office/officeart/2005/8/layout/hierarchy6"/>
    <dgm:cxn modelId="{490569BD-CD12-4A2A-A5E6-F81FAA1D2384}" type="presParOf" srcId="{7E9823FD-1625-4E0B-9C8E-58E56AD1C63D}" destId="{6E6B04CF-ACCC-4F40-9190-C8893EBE9BA5}" srcOrd="1" destOrd="0" presId="urn:microsoft.com/office/officeart/2005/8/layout/hierarchy6"/>
    <dgm:cxn modelId="{027E9A2E-2079-41BB-8865-B9315009D20C}" type="presParOf" srcId="{2CE23E3D-0F52-461F-8F3B-956329E1E1A2}" destId="{A06932A7-BDE5-429A-A452-4B8AC550C130}" srcOrd="6" destOrd="0" presId="urn:microsoft.com/office/officeart/2005/8/layout/hierarchy6"/>
    <dgm:cxn modelId="{1FEE6250-A5A0-4514-8786-1309A2D1ACE6}" type="presParOf" srcId="{2CE23E3D-0F52-461F-8F3B-956329E1E1A2}" destId="{3FC753EC-7ABD-4F76-9B04-672245BAE2A8}" srcOrd="7" destOrd="0" presId="urn:microsoft.com/office/officeart/2005/8/layout/hierarchy6"/>
    <dgm:cxn modelId="{9D726B6C-8DCF-4913-A368-B29CBBFC1D5E}" type="presParOf" srcId="{3FC753EC-7ABD-4F76-9B04-672245BAE2A8}" destId="{1F7B1F17-67F6-4F04-AB23-D12A68A94214}" srcOrd="0" destOrd="0" presId="urn:microsoft.com/office/officeart/2005/8/layout/hierarchy6"/>
    <dgm:cxn modelId="{220623A0-C284-4622-BDA9-DE4A0DACE8F4}" type="presParOf" srcId="{3FC753EC-7ABD-4F76-9B04-672245BAE2A8}" destId="{A7677FD7-55A4-40E2-8FA7-C70C5A857257}" srcOrd="1" destOrd="0" presId="urn:microsoft.com/office/officeart/2005/8/layout/hierarchy6"/>
    <dgm:cxn modelId="{F44A8327-53DA-44AD-B32B-14F8EBBF9EFE}" type="presParOf" srcId="{A84321D3-AB11-43FB-9E51-9BCA3AF991EE}" destId="{05BF798F-2444-40C7-ABAE-163B3BAE029F}" srcOrd="1" destOrd="0" presId="urn:microsoft.com/office/officeart/2005/8/layout/hierarchy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A4D588-BF46-4F5F-938A-9A2797E459DB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9F3BE6-D3BD-4452-BAF2-58095BAB8E93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Border</a:t>
          </a:r>
          <a:endParaRPr lang="en-US" dirty="0"/>
        </a:p>
      </dgm:t>
    </dgm:pt>
    <dgm:pt modelId="{0DAF2E12-9308-4687-9E3E-B2D048C0AE6A}" type="parTrans" cxnId="{4E073897-537A-4BC9-8179-0BCC82FF7BA8}">
      <dgm:prSet/>
      <dgm:spPr/>
      <dgm:t>
        <a:bodyPr/>
        <a:lstStyle/>
        <a:p>
          <a:endParaRPr lang="en-US"/>
        </a:p>
      </dgm:t>
    </dgm:pt>
    <dgm:pt modelId="{0CB73A2B-7B31-4063-86C2-FF285D17EA53}" type="sibTrans" cxnId="{4E073897-537A-4BC9-8179-0BCC82FF7BA8}">
      <dgm:prSet/>
      <dgm:spPr/>
      <dgm:t>
        <a:bodyPr/>
        <a:lstStyle/>
        <a:p>
          <a:endParaRPr lang="en-US"/>
        </a:p>
      </dgm:t>
    </dgm:pt>
    <dgm:pt modelId="{327325E0-3D67-4B04-A46B-275E14766007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/>
            <a:t>ContentPresenter</a:t>
          </a:r>
          <a:endParaRPr lang="en-US" dirty="0"/>
        </a:p>
      </dgm:t>
    </dgm:pt>
    <dgm:pt modelId="{1A4C6E80-0D62-44B1-84A9-C3F689079807}" type="parTrans" cxnId="{70CC4C81-24AA-4274-8E01-D4246EAC5040}">
      <dgm:prSet/>
      <dgm:spPr/>
      <dgm:t>
        <a:bodyPr/>
        <a:lstStyle/>
        <a:p>
          <a:endParaRPr lang="en-US"/>
        </a:p>
      </dgm:t>
    </dgm:pt>
    <dgm:pt modelId="{CB90F850-1213-47C9-9608-C012D4FD3330}" type="sibTrans" cxnId="{70CC4C81-24AA-4274-8E01-D4246EAC5040}">
      <dgm:prSet/>
      <dgm:spPr/>
      <dgm:t>
        <a:bodyPr/>
        <a:lstStyle/>
        <a:p>
          <a:endParaRPr lang="en-US"/>
        </a:p>
      </dgm:t>
    </dgm:pt>
    <dgm:pt modelId="{BE907559-7274-4A67-9906-07D8AC955037}">
      <dgm:prSet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err="1" smtClean="0"/>
            <a:t>TextBlock</a:t>
          </a:r>
          <a:endParaRPr lang="en-US" dirty="0"/>
        </a:p>
      </dgm:t>
    </dgm:pt>
    <dgm:pt modelId="{21ACD40C-C9AC-4349-A561-549270F51F90}" type="parTrans" cxnId="{B4AC3B9E-094C-4F18-99C6-49E60F53FD03}">
      <dgm:prSet/>
      <dgm:spPr/>
      <dgm:t>
        <a:bodyPr/>
        <a:lstStyle/>
        <a:p>
          <a:endParaRPr lang="en-US"/>
        </a:p>
      </dgm:t>
    </dgm:pt>
    <dgm:pt modelId="{E333A830-7015-45D2-A41F-CD20E45429E3}" type="sibTrans" cxnId="{B4AC3B9E-094C-4F18-99C6-49E60F53FD03}">
      <dgm:prSet/>
      <dgm:spPr/>
      <dgm:t>
        <a:bodyPr/>
        <a:lstStyle/>
        <a:p>
          <a:endParaRPr lang="en-US"/>
        </a:p>
      </dgm:t>
    </dgm:pt>
    <dgm:pt modelId="{A84321D3-AB11-43FB-9E51-9BCA3AF991EE}" type="pres">
      <dgm:prSet presAssocID="{B2A4D588-BF46-4F5F-938A-9A2797E459DB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35598F-E31C-426B-BCD0-0DDF6A5D55FB}" type="pres">
      <dgm:prSet presAssocID="{B2A4D588-BF46-4F5F-938A-9A2797E459DB}" presName="hierFlow" presStyleCnt="0"/>
      <dgm:spPr/>
    </dgm:pt>
    <dgm:pt modelId="{0A280406-59BA-45C8-938F-8D6079CB6576}" type="pres">
      <dgm:prSet presAssocID="{B2A4D588-BF46-4F5F-938A-9A2797E459DB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EC6708C1-7F7C-4DD4-8347-FDCA65D8BA2C}" type="pres">
      <dgm:prSet presAssocID="{1F9F3BE6-D3BD-4452-BAF2-58095BAB8E93}" presName="Name14" presStyleCnt="0"/>
      <dgm:spPr/>
    </dgm:pt>
    <dgm:pt modelId="{EC09E4EC-A409-4E0B-8131-741652DECFD5}" type="pres">
      <dgm:prSet presAssocID="{1F9F3BE6-D3BD-4452-BAF2-58095BAB8E93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32F6DB-372B-46B4-BAB0-84BA1A01F5D1}" type="pres">
      <dgm:prSet presAssocID="{1F9F3BE6-D3BD-4452-BAF2-58095BAB8E93}" presName="hierChild2" presStyleCnt="0"/>
      <dgm:spPr/>
    </dgm:pt>
    <dgm:pt modelId="{54574BDF-EDA0-4608-B52E-C1F2F176ECEA}" type="pres">
      <dgm:prSet presAssocID="{1A4C6E80-0D62-44B1-84A9-C3F689079807}" presName="Name19" presStyleLbl="parChTrans1D2" presStyleIdx="0" presStyleCnt="1"/>
      <dgm:spPr/>
      <dgm:t>
        <a:bodyPr/>
        <a:lstStyle/>
        <a:p>
          <a:endParaRPr lang="en-US"/>
        </a:p>
      </dgm:t>
    </dgm:pt>
    <dgm:pt modelId="{A238011C-A29A-4EFD-9CAC-ECA00072F407}" type="pres">
      <dgm:prSet presAssocID="{327325E0-3D67-4B04-A46B-275E14766007}" presName="Name21" presStyleCnt="0"/>
      <dgm:spPr/>
    </dgm:pt>
    <dgm:pt modelId="{3DD41627-09DC-419C-906D-0D3D0E2D8A35}" type="pres">
      <dgm:prSet presAssocID="{327325E0-3D67-4B04-A46B-275E14766007}" presName="level2Shape" presStyleLbl="node2" presStyleIdx="0" presStyleCnt="1" custScaleX="150831"/>
      <dgm:spPr/>
      <dgm:t>
        <a:bodyPr/>
        <a:lstStyle/>
        <a:p>
          <a:endParaRPr lang="en-US"/>
        </a:p>
      </dgm:t>
    </dgm:pt>
    <dgm:pt modelId="{2CE23E3D-0F52-461F-8F3B-956329E1E1A2}" type="pres">
      <dgm:prSet presAssocID="{327325E0-3D67-4B04-A46B-275E14766007}" presName="hierChild3" presStyleCnt="0"/>
      <dgm:spPr/>
    </dgm:pt>
    <dgm:pt modelId="{D6951A05-1B5C-4D49-A78E-321FFCE293D9}" type="pres">
      <dgm:prSet presAssocID="{21ACD40C-C9AC-4349-A561-549270F51F90}" presName="Name19" presStyleLbl="parChTrans1D3" presStyleIdx="0" presStyleCnt="1"/>
      <dgm:spPr/>
      <dgm:t>
        <a:bodyPr/>
        <a:lstStyle/>
        <a:p>
          <a:endParaRPr lang="en-US"/>
        </a:p>
      </dgm:t>
    </dgm:pt>
    <dgm:pt modelId="{C5851C9E-8B91-44BC-8668-649493AE0D27}" type="pres">
      <dgm:prSet presAssocID="{BE907559-7274-4A67-9906-07D8AC955037}" presName="Name21" presStyleCnt="0"/>
      <dgm:spPr/>
    </dgm:pt>
    <dgm:pt modelId="{715BB83B-B8ED-4D78-AE6D-1C3E8A317D7A}" type="pres">
      <dgm:prSet presAssocID="{BE907559-7274-4A67-9906-07D8AC955037}" presName="level2Shape" presStyleLbl="node3" presStyleIdx="0" presStyleCnt="1"/>
      <dgm:spPr/>
      <dgm:t>
        <a:bodyPr/>
        <a:lstStyle/>
        <a:p>
          <a:endParaRPr lang="en-US"/>
        </a:p>
      </dgm:t>
    </dgm:pt>
    <dgm:pt modelId="{B5E821FA-BC2E-44DA-8B8A-1D6E79AD8B62}" type="pres">
      <dgm:prSet presAssocID="{BE907559-7274-4A67-9906-07D8AC955037}" presName="hierChild3" presStyleCnt="0"/>
      <dgm:spPr/>
    </dgm:pt>
    <dgm:pt modelId="{05BF798F-2444-40C7-ABAE-163B3BAE029F}" type="pres">
      <dgm:prSet presAssocID="{B2A4D588-BF46-4F5F-938A-9A2797E459DB}" presName="bgShapesFlow" presStyleCnt="0"/>
      <dgm:spPr/>
    </dgm:pt>
  </dgm:ptLst>
  <dgm:cxnLst>
    <dgm:cxn modelId="{93761707-C833-44E8-A97A-D59C0920B9D7}" type="presOf" srcId="{1A4C6E80-0D62-44B1-84A9-C3F689079807}" destId="{54574BDF-EDA0-4608-B52E-C1F2F176ECEA}" srcOrd="0" destOrd="0" presId="urn:microsoft.com/office/officeart/2005/8/layout/hierarchy6"/>
    <dgm:cxn modelId="{B4AC3B9E-094C-4F18-99C6-49E60F53FD03}" srcId="{327325E0-3D67-4B04-A46B-275E14766007}" destId="{BE907559-7274-4A67-9906-07D8AC955037}" srcOrd="0" destOrd="0" parTransId="{21ACD40C-C9AC-4349-A561-549270F51F90}" sibTransId="{E333A830-7015-45D2-A41F-CD20E45429E3}"/>
    <dgm:cxn modelId="{4E073897-537A-4BC9-8179-0BCC82FF7BA8}" srcId="{B2A4D588-BF46-4F5F-938A-9A2797E459DB}" destId="{1F9F3BE6-D3BD-4452-BAF2-58095BAB8E93}" srcOrd="0" destOrd="0" parTransId="{0DAF2E12-9308-4687-9E3E-B2D048C0AE6A}" sibTransId="{0CB73A2B-7B31-4063-86C2-FF285D17EA53}"/>
    <dgm:cxn modelId="{EDBE909E-5187-43C1-85F5-A101B7BFC7C2}" type="presOf" srcId="{327325E0-3D67-4B04-A46B-275E14766007}" destId="{3DD41627-09DC-419C-906D-0D3D0E2D8A35}" srcOrd="0" destOrd="0" presId="urn:microsoft.com/office/officeart/2005/8/layout/hierarchy6"/>
    <dgm:cxn modelId="{5009C0E4-F6D5-4308-8161-A2339DF27AA3}" type="presOf" srcId="{21ACD40C-C9AC-4349-A561-549270F51F90}" destId="{D6951A05-1B5C-4D49-A78E-321FFCE293D9}" srcOrd="0" destOrd="0" presId="urn:microsoft.com/office/officeart/2005/8/layout/hierarchy6"/>
    <dgm:cxn modelId="{6BBAC874-9F1A-46FB-A428-D46107045FF4}" type="presOf" srcId="{B2A4D588-BF46-4F5F-938A-9A2797E459DB}" destId="{A84321D3-AB11-43FB-9E51-9BCA3AF991EE}" srcOrd="0" destOrd="0" presId="urn:microsoft.com/office/officeart/2005/8/layout/hierarchy6"/>
    <dgm:cxn modelId="{0D33B517-44D8-4B7F-AB11-0FB87B1197F7}" type="presOf" srcId="{1F9F3BE6-D3BD-4452-BAF2-58095BAB8E93}" destId="{EC09E4EC-A409-4E0B-8131-741652DECFD5}" srcOrd="0" destOrd="0" presId="urn:microsoft.com/office/officeart/2005/8/layout/hierarchy6"/>
    <dgm:cxn modelId="{70CC4C81-24AA-4274-8E01-D4246EAC5040}" srcId="{1F9F3BE6-D3BD-4452-BAF2-58095BAB8E93}" destId="{327325E0-3D67-4B04-A46B-275E14766007}" srcOrd="0" destOrd="0" parTransId="{1A4C6E80-0D62-44B1-84A9-C3F689079807}" sibTransId="{CB90F850-1213-47C9-9608-C012D4FD3330}"/>
    <dgm:cxn modelId="{28D46656-4A58-4EC6-BCE6-B123BA1C54A8}" type="presOf" srcId="{BE907559-7274-4A67-9906-07D8AC955037}" destId="{715BB83B-B8ED-4D78-AE6D-1C3E8A317D7A}" srcOrd="0" destOrd="0" presId="urn:microsoft.com/office/officeart/2005/8/layout/hierarchy6"/>
    <dgm:cxn modelId="{287E5C47-FEDD-4F63-9104-546CC34F21AA}" type="presParOf" srcId="{A84321D3-AB11-43FB-9E51-9BCA3AF991EE}" destId="{5A35598F-E31C-426B-BCD0-0DDF6A5D55FB}" srcOrd="0" destOrd="0" presId="urn:microsoft.com/office/officeart/2005/8/layout/hierarchy6"/>
    <dgm:cxn modelId="{6D1A113C-60AC-4644-B3F4-AE147F0263D3}" type="presParOf" srcId="{5A35598F-E31C-426B-BCD0-0DDF6A5D55FB}" destId="{0A280406-59BA-45C8-938F-8D6079CB6576}" srcOrd="0" destOrd="0" presId="urn:microsoft.com/office/officeart/2005/8/layout/hierarchy6"/>
    <dgm:cxn modelId="{07AF39FA-DC31-48E8-A8C0-736977D96B21}" type="presParOf" srcId="{0A280406-59BA-45C8-938F-8D6079CB6576}" destId="{EC6708C1-7F7C-4DD4-8347-FDCA65D8BA2C}" srcOrd="0" destOrd="0" presId="urn:microsoft.com/office/officeart/2005/8/layout/hierarchy6"/>
    <dgm:cxn modelId="{43A4F5E0-DB93-41F4-9BAD-0D94BF827CEB}" type="presParOf" srcId="{EC6708C1-7F7C-4DD4-8347-FDCA65D8BA2C}" destId="{EC09E4EC-A409-4E0B-8131-741652DECFD5}" srcOrd="0" destOrd="0" presId="urn:microsoft.com/office/officeart/2005/8/layout/hierarchy6"/>
    <dgm:cxn modelId="{D6890378-7EB4-451C-9388-1B231F7C8730}" type="presParOf" srcId="{EC6708C1-7F7C-4DD4-8347-FDCA65D8BA2C}" destId="{CE32F6DB-372B-46B4-BAB0-84BA1A01F5D1}" srcOrd="1" destOrd="0" presId="urn:microsoft.com/office/officeart/2005/8/layout/hierarchy6"/>
    <dgm:cxn modelId="{7519A383-5122-4394-9BC7-E0201888ED47}" type="presParOf" srcId="{CE32F6DB-372B-46B4-BAB0-84BA1A01F5D1}" destId="{54574BDF-EDA0-4608-B52E-C1F2F176ECEA}" srcOrd="0" destOrd="0" presId="urn:microsoft.com/office/officeart/2005/8/layout/hierarchy6"/>
    <dgm:cxn modelId="{740BAF74-914B-4B85-9B14-B1306C62594C}" type="presParOf" srcId="{CE32F6DB-372B-46B4-BAB0-84BA1A01F5D1}" destId="{A238011C-A29A-4EFD-9CAC-ECA00072F407}" srcOrd="1" destOrd="0" presId="urn:microsoft.com/office/officeart/2005/8/layout/hierarchy6"/>
    <dgm:cxn modelId="{6F7EC089-552A-4FCD-8EB4-4DFB4CA9BD2F}" type="presParOf" srcId="{A238011C-A29A-4EFD-9CAC-ECA00072F407}" destId="{3DD41627-09DC-419C-906D-0D3D0E2D8A35}" srcOrd="0" destOrd="0" presId="urn:microsoft.com/office/officeart/2005/8/layout/hierarchy6"/>
    <dgm:cxn modelId="{E05A837F-9AE2-4A85-B7A1-4A432D65F67D}" type="presParOf" srcId="{A238011C-A29A-4EFD-9CAC-ECA00072F407}" destId="{2CE23E3D-0F52-461F-8F3B-956329E1E1A2}" srcOrd="1" destOrd="0" presId="urn:microsoft.com/office/officeart/2005/8/layout/hierarchy6"/>
    <dgm:cxn modelId="{02ED30A6-2390-48B3-9BFA-E7EAB547BE47}" type="presParOf" srcId="{2CE23E3D-0F52-461F-8F3B-956329E1E1A2}" destId="{D6951A05-1B5C-4D49-A78E-321FFCE293D9}" srcOrd="0" destOrd="0" presId="urn:microsoft.com/office/officeart/2005/8/layout/hierarchy6"/>
    <dgm:cxn modelId="{32110C8C-F59E-42B9-BA0B-F3C12B5597CF}" type="presParOf" srcId="{2CE23E3D-0F52-461F-8F3B-956329E1E1A2}" destId="{C5851C9E-8B91-44BC-8668-649493AE0D27}" srcOrd="1" destOrd="0" presId="urn:microsoft.com/office/officeart/2005/8/layout/hierarchy6"/>
    <dgm:cxn modelId="{A6CB7946-DB0C-40C9-AAA0-C850AA247A88}" type="presParOf" srcId="{C5851C9E-8B91-44BC-8668-649493AE0D27}" destId="{715BB83B-B8ED-4D78-AE6D-1C3E8A317D7A}" srcOrd="0" destOrd="0" presId="urn:microsoft.com/office/officeart/2005/8/layout/hierarchy6"/>
    <dgm:cxn modelId="{169CB242-5014-4E01-A81D-192557F3BB30}" type="presParOf" srcId="{C5851C9E-8B91-44BC-8668-649493AE0D27}" destId="{B5E821FA-BC2E-44DA-8B8A-1D6E79AD8B62}" srcOrd="1" destOrd="0" presId="urn:microsoft.com/office/officeart/2005/8/layout/hierarchy6"/>
    <dgm:cxn modelId="{FB8B364A-4C7E-4D12-B363-429C8EBFB6A0}" type="presParOf" srcId="{A84321D3-AB11-43FB-9E51-9BCA3AF991EE}" destId="{05BF798F-2444-40C7-ABAE-163B3BAE029F}" srcOrd="1" destOrd="0" presId="urn:microsoft.com/office/officeart/2005/8/layout/hierarchy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A4D588-BF46-4F5F-938A-9A2797E459DB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92213B-AF18-42EC-BD96-F24403798FC6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Window</a:t>
          </a:r>
          <a:endParaRPr lang="en-US" dirty="0"/>
        </a:p>
      </dgm:t>
    </dgm:pt>
    <dgm:pt modelId="{58B4A537-7E74-4B6E-8F9D-BFFA92F94896}" type="parTrans" cxnId="{84D5217C-AA96-413E-A7A6-B2EB727748A3}">
      <dgm:prSet/>
      <dgm:spPr/>
      <dgm:t>
        <a:bodyPr/>
        <a:lstStyle/>
        <a:p>
          <a:endParaRPr lang="en-US"/>
        </a:p>
      </dgm:t>
    </dgm:pt>
    <dgm:pt modelId="{07D0F366-ADB0-4B31-9315-D9A70DB6B049}" type="sibTrans" cxnId="{84D5217C-AA96-413E-A7A6-B2EB727748A3}">
      <dgm:prSet/>
      <dgm:spPr/>
      <dgm:t>
        <a:bodyPr/>
        <a:lstStyle/>
        <a:p>
          <a:endParaRPr lang="en-US"/>
        </a:p>
      </dgm:t>
    </dgm:pt>
    <dgm:pt modelId="{1F9F3BE6-D3BD-4452-BAF2-58095BAB8E93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Border</a:t>
          </a:r>
          <a:endParaRPr lang="en-US" dirty="0"/>
        </a:p>
      </dgm:t>
    </dgm:pt>
    <dgm:pt modelId="{0DAF2E12-9308-4687-9E3E-B2D048C0AE6A}" type="parTrans" cxnId="{4E073897-537A-4BC9-8179-0BCC82FF7BA8}">
      <dgm:prSet/>
      <dgm:spPr/>
      <dgm:t>
        <a:bodyPr/>
        <a:lstStyle/>
        <a:p>
          <a:endParaRPr lang="en-US"/>
        </a:p>
      </dgm:t>
    </dgm:pt>
    <dgm:pt modelId="{0CB73A2B-7B31-4063-86C2-FF285D17EA53}" type="sibTrans" cxnId="{4E073897-537A-4BC9-8179-0BCC82FF7BA8}">
      <dgm:prSet/>
      <dgm:spPr/>
      <dgm:t>
        <a:bodyPr/>
        <a:lstStyle/>
        <a:p>
          <a:endParaRPr lang="en-US"/>
        </a:p>
      </dgm:t>
    </dgm:pt>
    <dgm:pt modelId="{327325E0-3D67-4B04-A46B-275E14766007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/>
            <a:t>StackPanel</a:t>
          </a:r>
          <a:endParaRPr lang="en-US" dirty="0"/>
        </a:p>
      </dgm:t>
    </dgm:pt>
    <dgm:pt modelId="{1A4C6E80-0D62-44B1-84A9-C3F689079807}" type="parTrans" cxnId="{70CC4C81-24AA-4274-8E01-D4246EAC5040}">
      <dgm:prSet/>
      <dgm:spPr/>
      <dgm:t>
        <a:bodyPr/>
        <a:lstStyle/>
        <a:p>
          <a:endParaRPr lang="en-US"/>
        </a:p>
      </dgm:t>
    </dgm:pt>
    <dgm:pt modelId="{CB90F850-1213-47C9-9608-C012D4FD3330}" type="sibTrans" cxnId="{70CC4C81-24AA-4274-8E01-D4246EAC5040}">
      <dgm:prSet/>
      <dgm:spPr/>
      <dgm:t>
        <a:bodyPr/>
        <a:lstStyle/>
        <a:p>
          <a:endParaRPr lang="en-US"/>
        </a:p>
      </dgm:t>
    </dgm:pt>
    <dgm:pt modelId="{BE907559-7274-4A67-9906-07D8AC955037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Button</a:t>
          </a:r>
        </a:p>
        <a:p>
          <a:r>
            <a:rPr lang="en-US" dirty="0" smtClean="0"/>
            <a:t>“WPF”</a:t>
          </a:r>
          <a:endParaRPr lang="en-US" dirty="0"/>
        </a:p>
      </dgm:t>
    </dgm:pt>
    <dgm:pt modelId="{21ACD40C-C9AC-4349-A561-549270F51F90}" type="parTrans" cxnId="{B4AC3B9E-094C-4F18-99C6-49E60F53FD03}">
      <dgm:prSet/>
      <dgm:spPr/>
      <dgm:t>
        <a:bodyPr/>
        <a:lstStyle/>
        <a:p>
          <a:endParaRPr lang="en-US"/>
        </a:p>
      </dgm:t>
    </dgm:pt>
    <dgm:pt modelId="{E333A830-7015-45D2-A41F-CD20E45429E3}" type="sibTrans" cxnId="{B4AC3B9E-094C-4F18-99C6-49E60F53FD03}">
      <dgm:prSet/>
      <dgm:spPr/>
      <dgm:t>
        <a:bodyPr/>
        <a:lstStyle/>
        <a:p>
          <a:endParaRPr lang="en-US"/>
        </a:p>
      </dgm:t>
    </dgm:pt>
    <dgm:pt modelId="{AF41633E-E838-44F8-8593-F3B8B1315A46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Button</a:t>
          </a:r>
        </a:p>
        <a:p>
          <a:r>
            <a:rPr lang="en-US" dirty="0" smtClean="0"/>
            <a:t>“Beyond”</a:t>
          </a:r>
          <a:endParaRPr lang="en-US" dirty="0"/>
        </a:p>
      </dgm:t>
    </dgm:pt>
    <dgm:pt modelId="{19B0E550-6463-4143-9841-269DC4251C03}" type="parTrans" cxnId="{8944309D-ED9E-4069-96F5-8A863CEB4280}">
      <dgm:prSet/>
      <dgm:spPr/>
      <dgm:t>
        <a:bodyPr/>
        <a:lstStyle/>
        <a:p>
          <a:endParaRPr lang="en-US"/>
        </a:p>
      </dgm:t>
    </dgm:pt>
    <dgm:pt modelId="{4B9C4EFB-C349-40AF-83A7-328B836B6662}" type="sibTrans" cxnId="{8944309D-ED9E-4069-96F5-8A863CEB4280}">
      <dgm:prSet/>
      <dgm:spPr/>
      <dgm:t>
        <a:bodyPr/>
        <a:lstStyle/>
        <a:p>
          <a:endParaRPr lang="en-US"/>
        </a:p>
      </dgm:t>
    </dgm:pt>
    <dgm:pt modelId="{D31F8C3D-8197-4BA7-AA51-7A85136BC9B8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Button</a:t>
          </a:r>
        </a:p>
        <a:p>
          <a:r>
            <a:rPr lang="en-US" dirty="0" smtClean="0"/>
            <a:t>“the”</a:t>
          </a:r>
          <a:endParaRPr lang="en-US" dirty="0"/>
        </a:p>
      </dgm:t>
    </dgm:pt>
    <dgm:pt modelId="{91CAB413-FD00-43B0-897F-DB55DCCB83F1}" type="parTrans" cxnId="{F10E626B-1EE7-406C-8CD7-6869AFAF94ED}">
      <dgm:prSet/>
      <dgm:spPr/>
      <dgm:t>
        <a:bodyPr/>
        <a:lstStyle/>
        <a:p>
          <a:endParaRPr lang="en-US"/>
        </a:p>
      </dgm:t>
    </dgm:pt>
    <dgm:pt modelId="{5565B496-83B6-48E6-91C9-5F3967088AE6}" type="sibTrans" cxnId="{F10E626B-1EE7-406C-8CD7-6869AFAF94ED}">
      <dgm:prSet/>
      <dgm:spPr/>
      <dgm:t>
        <a:bodyPr/>
        <a:lstStyle/>
        <a:p>
          <a:endParaRPr lang="en-US"/>
        </a:p>
      </dgm:t>
    </dgm:pt>
    <dgm:pt modelId="{7FF2C3CE-E298-4DCC-86C4-1A27858EC421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Button</a:t>
          </a:r>
        </a:p>
        <a:p>
          <a:r>
            <a:rPr lang="en-US" dirty="0" smtClean="0"/>
            <a:t>“Basics”</a:t>
          </a:r>
          <a:endParaRPr lang="en-US" dirty="0"/>
        </a:p>
      </dgm:t>
    </dgm:pt>
    <dgm:pt modelId="{2D1AE026-09B1-42B7-9888-4FE941AC26D4}" type="parTrans" cxnId="{E97F2251-5816-403E-9B4F-57A538B65072}">
      <dgm:prSet/>
      <dgm:spPr/>
      <dgm:t>
        <a:bodyPr/>
        <a:lstStyle/>
        <a:p>
          <a:endParaRPr lang="en-US"/>
        </a:p>
      </dgm:t>
    </dgm:pt>
    <dgm:pt modelId="{7BBCE630-EA07-4953-8E03-DD24CE8E7F7E}" type="sibTrans" cxnId="{E97F2251-5816-403E-9B4F-57A538B65072}">
      <dgm:prSet/>
      <dgm:spPr/>
      <dgm:t>
        <a:bodyPr/>
        <a:lstStyle/>
        <a:p>
          <a:endParaRPr lang="en-US"/>
        </a:p>
      </dgm:t>
    </dgm:pt>
    <dgm:pt modelId="{A84321D3-AB11-43FB-9E51-9BCA3AF991EE}" type="pres">
      <dgm:prSet presAssocID="{B2A4D588-BF46-4F5F-938A-9A2797E459DB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35598F-E31C-426B-BCD0-0DDF6A5D55FB}" type="pres">
      <dgm:prSet presAssocID="{B2A4D588-BF46-4F5F-938A-9A2797E459DB}" presName="hierFlow" presStyleCnt="0"/>
      <dgm:spPr/>
    </dgm:pt>
    <dgm:pt modelId="{0A280406-59BA-45C8-938F-8D6079CB6576}" type="pres">
      <dgm:prSet presAssocID="{B2A4D588-BF46-4F5F-938A-9A2797E459DB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EA50F450-A18C-4485-84FA-9BFB81439FBD}" type="pres">
      <dgm:prSet presAssocID="{FC92213B-AF18-42EC-BD96-F24403798FC6}" presName="Name14" presStyleCnt="0"/>
      <dgm:spPr/>
    </dgm:pt>
    <dgm:pt modelId="{F21929F8-E653-430E-AA8F-E410550177A4}" type="pres">
      <dgm:prSet presAssocID="{FC92213B-AF18-42EC-BD96-F24403798FC6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AAF2B8-04A8-4D26-928F-54DA52651921}" type="pres">
      <dgm:prSet presAssocID="{FC92213B-AF18-42EC-BD96-F24403798FC6}" presName="hierChild2" presStyleCnt="0"/>
      <dgm:spPr/>
    </dgm:pt>
    <dgm:pt modelId="{A891C78B-9A3E-40AF-838D-21F2D0C72D8A}" type="pres">
      <dgm:prSet presAssocID="{0DAF2E12-9308-4687-9E3E-B2D048C0AE6A}" presName="Name19" presStyleLbl="parChTrans1D2" presStyleIdx="0" presStyleCnt="1"/>
      <dgm:spPr/>
      <dgm:t>
        <a:bodyPr/>
        <a:lstStyle/>
        <a:p>
          <a:endParaRPr lang="en-US"/>
        </a:p>
      </dgm:t>
    </dgm:pt>
    <dgm:pt modelId="{66052835-5BA5-4FE2-8804-BAFEC9167044}" type="pres">
      <dgm:prSet presAssocID="{1F9F3BE6-D3BD-4452-BAF2-58095BAB8E93}" presName="Name21" presStyleCnt="0"/>
      <dgm:spPr/>
    </dgm:pt>
    <dgm:pt modelId="{F347A6FD-0131-4BAE-BAE1-E48FC851F89B}" type="pres">
      <dgm:prSet presAssocID="{1F9F3BE6-D3BD-4452-BAF2-58095BAB8E93}" presName="level2Shape" presStyleLbl="node2" presStyleIdx="0" presStyleCnt="1"/>
      <dgm:spPr/>
      <dgm:t>
        <a:bodyPr/>
        <a:lstStyle/>
        <a:p>
          <a:endParaRPr lang="en-US"/>
        </a:p>
      </dgm:t>
    </dgm:pt>
    <dgm:pt modelId="{EF98A361-947D-49C1-8713-3D08859BB022}" type="pres">
      <dgm:prSet presAssocID="{1F9F3BE6-D3BD-4452-BAF2-58095BAB8E93}" presName="hierChild3" presStyleCnt="0"/>
      <dgm:spPr/>
    </dgm:pt>
    <dgm:pt modelId="{54574BDF-EDA0-4608-B52E-C1F2F176ECEA}" type="pres">
      <dgm:prSet presAssocID="{1A4C6E80-0D62-44B1-84A9-C3F689079807}" presName="Name19" presStyleLbl="parChTrans1D3" presStyleIdx="0" presStyleCnt="1"/>
      <dgm:spPr/>
      <dgm:t>
        <a:bodyPr/>
        <a:lstStyle/>
        <a:p>
          <a:endParaRPr lang="en-US"/>
        </a:p>
      </dgm:t>
    </dgm:pt>
    <dgm:pt modelId="{A238011C-A29A-4EFD-9CAC-ECA00072F407}" type="pres">
      <dgm:prSet presAssocID="{327325E0-3D67-4B04-A46B-275E14766007}" presName="Name21" presStyleCnt="0"/>
      <dgm:spPr/>
    </dgm:pt>
    <dgm:pt modelId="{3DD41627-09DC-419C-906D-0D3D0E2D8A35}" type="pres">
      <dgm:prSet presAssocID="{327325E0-3D67-4B04-A46B-275E14766007}" presName="level2Shape" presStyleLbl="node3" presStyleIdx="0" presStyleCnt="1"/>
      <dgm:spPr/>
      <dgm:t>
        <a:bodyPr/>
        <a:lstStyle/>
        <a:p>
          <a:endParaRPr lang="en-US"/>
        </a:p>
      </dgm:t>
    </dgm:pt>
    <dgm:pt modelId="{2CE23E3D-0F52-461F-8F3B-956329E1E1A2}" type="pres">
      <dgm:prSet presAssocID="{327325E0-3D67-4B04-A46B-275E14766007}" presName="hierChild3" presStyleCnt="0"/>
      <dgm:spPr/>
    </dgm:pt>
    <dgm:pt modelId="{D6951A05-1B5C-4D49-A78E-321FFCE293D9}" type="pres">
      <dgm:prSet presAssocID="{21ACD40C-C9AC-4349-A561-549270F51F90}" presName="Name19" presStyleLbl="parChTrans1D4" presStyleIdx="0" presStyleCnt="4"/>
      <dgm:spPr/>
      <dgm:t>
        <a:bodyPr/>
        <a:lstStyle/>
        <a:p>
          <a:endParaRPr lang="en-US"/>
        </a:p>
      </dgm:t>
    </dgm:pt>
    <dgm:pt modelId="{C5851C9E-8B91-44BC-8668-649493AE0D27}" type="pres">
      <dgm:prSet presAssocID="{BE907559-7274-4A67-9906-07D8AC955037}" presName="Name21" presStyleCnt="0"/>
      <dgm:spPr/>
    </dgm:pt>
    <dgm:pt modelId="{715BB83B-B8ED-4D78-AE6D-1C3E8A317D7A}" type="pres">
      <dgm:prSet presAssocID="{BE907559-7274-4A67-9906-07D8AC955037}" presName="level2Shape" presStyleLbl="node4" presStyleIdx="0" presStyleCnt="4"/>
      <dgm:spPr/>
      <dgm:t>
        <a:bodyPr/>
        <a:lstStyle/>
        <a:p>
          <a:endParaRPr lang="en-US"/>
        </a:p>
      </dgm:t>
    </dgm:pt>
    <dgm:pt modelId="{B5E821FA-BC2E-44DA-8B8A-1D6E79AD8B62}" type="pres">
      <dgm:prSet presAssocID="{BE907559-7274-4A67-9906-07D8AC955037}" presName="hierChild3" presStyleCnt="0"/>
      <dgm:spPr/>
    </dgm:pt>
    <dgm:pt modelId="{02D97AA1-B7D6-4CF6-A114-774C4BA2B95A}" type="pres">
      <dgm:prSet presAssocID="{19B0E550-6463-4143-9841-269DC4251C03}" presName="Name19" presStyleLbl="parChTrans1D4" presStyleIdx="1" presStyleCnt="4"/>
      <dgm:spPr/>
      <dgm:t>
        <a:bodyPr/>
        <a:lstStyle/>
        <a:p>
          <a:endParaRPr lang="en-US"/>
        </a:p>
      </dgm:t>
    </dgm:pt>
    <dgm:pt modelId="{E61ABE41-2651-4A27-97C1-214E5CE19B95}" type="pres">
      <dgm:prSet presAssocID="{AF41633E-E838-44F8-8593-F3B8B1315A46}" presName="Name21" presStyleCnt="0"/>
      <dgm:spPr/>
    </dgm:pt>
    <dgm:pt modelId="{33C4A335-F80E-4BAA-AED6-473E16ADBFE1}" type="pres">
      <dgm:prSet presAssocID="{AF41633E-E838-44F8-8593-F3B8B1315A46}" presName="level2Shape" presStyleLbl="node4" presStyleIdx="1" presStyleCnt="4"/>
      <dgm:spPr/>
      <dgm:t>
        <a:bodyPr/>
        <a:lstStyle/>
        <a:p>
          <a:endParaRPr lang="en-US"/>
        </a:p>
      </dgm:t>
    </dgm:pt>
    <dgm:pt modelId="{D39C615F-DCA3-4A54-91D0-13776B52A024}" type="pres">
      <dgm:prSet presAssocID="{AF41633E-E838-44F8-8593-F3B8B1315A46}" presName="hierChild3" presStyleCnt="0"/>
      <dgm:spPr/>
    </dgm:pt>
    <dgm:pt modelId="{46D5167B-5752-4100-9BE9-2F6D1B61EA5B}" type="pres">
      <dgm:prSet presAssocID="{91CAB413-FD00-43B0-897F-DB55DCCB83F1}" presName="Name19" presStyleLbl="parChTrans1D4" presStyleIdx="2" presStyleCnt="4"/>
      <dgm:spPr/>
      <dgm:t>
        <a:bodyPr/>
        <a:lstStyle/>
        <a:p>
          <a:endParaRPr lang="en-US"/>
        </a:p>
      </dgm:t>
    </dgm:pt>
    <dgm:pt modelId="{7E9823FD-1625-4E0B-9C8E-58E56AD1C63D}" type="pres">
      <dgm:prSet presAssocID="{D31F8C3D-8197-4BA7-AA51-7A85136BC9B8}" presName="Name21" presStyleCnt="0"/>
      <dgm:spPr/>
    </dgm:pt>
    <dgm:pt modelId="{AF90C2DC-0417-4A6B-9D01-ED0775089D2B}" type="pres">
      <dgm:prSet presAssocID="{D31F8C3D-8197-4BA7-AA51-7A85136BC9B8}" presName="level2Shape" presStyleLbl="node4" presStyleIdx="2" presStyleCnt="4"/>
      <dgm:spPr/>
      <dgm:t>
        <a:bodyPr/>
        <a:lstStyle/>
        <a:p>
          <a:endParaRPr lang="en-US"/>
        </a:p>
      </dgm:t>
    </dgm:pt>
    <dgm:pt modelId="{6E6B04CF-ACCC-4F40-9190-C8893EBE9BA5}" type="pres">
      <dgm:prSet presAssocID="{D31F8C3D-8197-4BA7-AA51-7A85136BC9B8}" presName="hierChild3" presStyleCnt="0"/>
      <dgm:spPr/>
    </dgm:pt>
    <dgm:pt modelId="{A06932A7-BDE5-429A-A452-4B8AC550C130}" type="pres">
      <dgm:prSet presAssocID="{2D1AE026-09B1-42B7-9888-4FE941AC26D4}" presName="Name19" presStyleLbl="parChTrans1D4" presStyleIdx="3" presStyleCnt="4"/>
      <dgm:spPr/>
      <dgm:t>
        <a:bodyPr/>
        <a:lstStyle/>
        <a:p>
          <a:endParaRPr lang="en-US"/>
        </a:p>
      </dgm:t>
    </dgm:pt>
    <dgm:pt modelId="{3FC753EC-7ABD-4F76-9B04-672245BAE2A8}" type="pres">
      <dgm:prSet presAssocID="{7FF2C3CE-E298-4DCC-86C4-1A27858EC421}" presName="Name21" presStyleCnt="0"/>
      <dgm:spPr/>
    </dgm:pt>
    <dgm:pt modelId="{1F7B1F17-67F6-4F04-AB23-D12A68A94214}" type="pres">
      <dgm:prSet presAssocID="{7FF2C3CE-E298-4DCC-86C4-1A27858EC421}" presName="level2Shape" presStyleLbl="node4" presStyleIdx="3" presStyleCnt="4"/>
      <dgm:spPr/>
      <dgm:t>
        <a:bodyPr/>
        <a:lstStyle/>
        <a:p>
          <a:endParaRPr lang="en-US"/>
        </a:p>
      </dgm:t>
    </dgm:pt>
    <dgm:pt modelId="{A7677FD7-55A4-40E2-8FA7-C70C5A857257}" type="pres">
      <dgm:prSet presAssocID="{7FF2C3CE-E298-4DCC-86C4-1A27858EC421}" presName="hierChild3" presStyleCnt="0"/>
      <dgm:spPr/>
    </dgm:pt>
    <dgm:pt modelId="{05BF798F-2444-40C7-ABAE-163B3BAE029F}" type="pres">
      <dgm:prSet presAssocID="{B2A4D588-BF46-4F5F-938A-9A2797E459DB}" presName="bgShapesFlow" presStyleCnt="0"/>
      <dgm:spPr/>
    </dgm:pt>
  </dgm:ptLst>
  <dgm:cxnLst>
    <dgm:cxn modelId="{4021FCAB-0065-4863-AB3A-5AFD3256429D}" type="presOf" srcId="{1A4C6E80-0D62-44B1-84A9-C3F689079807}" destId="{54574BDF-EDA0-4608-B52E-C1F2F176ECEA}" srcOrd="0" destOrd="0" presId="urn:microsoft.com/office/officeart/2005/8/layout/hierarchy6"/>
    <dgm:cxn modelId="{70F96FA8-26D3-4860-B218-9F0393BE9D79}" type="presOf" srcId="{19B0E550-6463-4143-9841-269DC4251C03}" destId="{02D97AA1-B7D6-4CF6-A114-774C4BA2B95A}" srcOrd="0" destOrd="0" presId="urn:microsoft.com/office/officeart/2005/8/layout/hierarchy6"/>
    <dgm:cxn modelId="{89FD9504-7CE6-406E-B076-DC4C865143EB}" type="presOf" srcId="{327325E0-3D67-4B04-A46B-275E14766007}" destId="{3DD41627-09DC-419C-906D-0D3D0E2D8A35}" srcOrd="0" destOrd="0" presId="urn:microsoft.com/office/officeart/2005/8/layout/hierarchy6"/>
    <dgm:cxn modelId="{E97F2251-5816-403E-9B4F-57A538B65072}" srcId="{327325E0-3D67-4B04-A46B-275E14766007}" destId="{7FF2C3CE-E298-4DCC-86C4-1A27858EC421}" srcOrd="3" destOrd="0" parTransId="{2D1AE026-09B1-42B7-9888-4FE941AC26D4}" sibTransId="{7BBCE630-EA07-4953-8E03-DD24CE8E7F7E}"/>
    <dgm:cxn modelId="{7DB06682-F45B-492F-9A76-EE5DE5CD7C96}" type="presOf" srcId="{BE907559-7274-4A67-9906-07D8AC955037}" destId="{715BB83B-B8ED-4D78-AE6D-1C3E8A317D7A}" srcOrd="0" destOrd="0" presId="urn:microsoft.com/office/officeart/2005/8/layout/hierarchy6"/>
    <dgm:cxn modelId="{8944309D-ED9E-4069-96F5-8A863CEB4280}" srcId="{327325E0-3D67-4B04-A46B-275E14766007}" destId="{AF41633E-E838-44F8-8593-F3B8B1315A46}" srcOrd="1" destOrd="0" parTransId="{19B0E550-6463-4143-9841-269DC4251C03}" sibTransId="{4B9C4EFB-C349-40AF-83A7-328B836B6662}"/>
    <dgm:cxn modelId="{0937B64E-96EE-4ECB-BE08-DB429F0267E0}" type="presOf" srcId="{91CAB413-FD00-43B0-897F-DB55DCCB83F1}" destId="{46D5167B-5752-4100-9BE9-2F6D1B61EA5B}" srcOrd="0" destOrd="0" presId="urn:microsoft.com/office/officeart/2005/8/layout/hierarchy6"/>
    <dgm:cxn modelId="{4E073897-537A-4BC9-8179-0BCC82FF7BA8}" srcId="{FC92213B-AF18-42EC-BD96-F24403798FC6}" destId="{1F9F3BE6-D3BD-4452-BAF2-58095BAB8E93}" srcOrd="0" destOrd="0" parTransId="{0DAF2E12-9308-4687-9E3E-B2D048C0AE6A}" sibTransId="{0CB73A2B-7B31-4063-86C2-FF285D17EA53}"/>
    <dgm:cxn modelId="{3BFF11A0-5A83-441F-B4EF-AAA2C7C8D37F}" type="presOf" srcId="{B2A4D588-BF46-4F5F-938A-9A2797E459DB}" destId="{A84321D3-AB11-43FB-9E51-9BCA3AF991EE}" srcOrd="0" destOrd="0" presId="urn:microsoft.com/office/officeart/2005/8/layout/hierarchy6"/>
    <dgm:cxn modelId="{0BA76D24-1240-4EBF-9D70-50EF0761880E}" type="presOf" srcId="{1F9F3BE6-D3BD-4452-BAF2-58095BAB8E93}" destId="{F347A6FD-0131-4BAE-BAE1-E48FC851F89B}" srcOrd="0" destOrd="0" presId="urn:microsoft.com/office/officeart/2005/8/layout/hierarchy6"/>
    <dgm:cxn modelId="{B1FE2C1A-9BA4-463A-AFC7-0E0BDD26DD2D}" type="presOf" srcId="{FC92213B-AF18-42EC-BD96-F24403798FC6}" destId="{F21929F8-E653-430E-AA8F-E410550177A4}" srcOrd="0" destOrd="0" presId="urn:microsoft.com/office/officeart/2005/8/layout/hierarchy6"/>
    <dgm:cxn modelId="{03F0B196-740F-4716-8994-A7DA24904226}" type="presOf" srcId="{7FF2C3CE-E298-4DCC-86C4-1A27858EC421}" destId="{1F7B1F17-67F6-4F04-AB23-D12A68A94214}" srcOrd="0" destOrd="0" presId="urn:microsoft.com/office/officeart/2005/8/layout/hierarchy6"/>
    <dgm:cxn modelId="{70CC4C81-24AA-4274-8E01-D4246EAC5040}" srcId="{1F9F3BE6-D3BD-4452-BAF2-58095BAB8E93}" destId="{327325E0-3D67-4B04-A46B-275E14766007}" srcOrd="0" destOrd="0" parTransId="{1A4C6E80-0D62-44B1-84A9-C3F689079807}" sibTransId="{CB90F850-1213-47C9-9608-C012D4FD3330}"/>
    <dgm:cxn modelId="{D37243DC-3737-4260-9FDD-00CF59CEC027}" type="presOf" srcId="{0DAF2E12-9308-4687-9E3E-B2D048C0AE6A}" destId="{A891C78B-9A3E-40AF-838D-21F2D0C72D8A}" srcOrd="0" destOrd="0" presId="urn:microsoft.com/office/officeart/2005/8/layout/hierarchy6"/>
    <dgm:cxn modelId="{B4AC3B9E-094C-4F18-99C6-49E60F53FD03}" srcId="{327325E0-3D67-4B04-A46B-275E14766007}" destId="{BE907559-7274-4A67-9906-07D8AC955037}" srcOrd="0" destOrd="0" parTransId="{21ACD40C-C9AC-4349-A561-549270F51F90}" sibTransId="{E333A830-7015-45D2-A41F-CD20E45429E3}"/>
    <dgm:cxn modelId="{B191DB4B-5619-4012-AA72-FB34CF296E6F}" type="presOf" srcId="{2D1AE026-09B1-42B7-9888-4FE941AC26D4}" destId="{A06932A7-BDE5-429A-A452-4B8AC550C130}" srcOrd="0" destOrd="0" presId="urn:microsoft.com/office/officeart/2005/8/layout/hierarchy6"/>
    <dgm:cxn modelId="{84D5217C-AA96-413E-A7A6-B2EB727748A3}" srcId="{B2A4D588-BF46-4F5F-938A-9A2797E459DB}" destId="{FC92213B-AF18-42EC-BD96-F24403798FC6}" srcOrd="0" destOrd="0" parTransId="{58B4A537-7E74-4B6E-8F9D-BFFA92F94896}" sibTransId="{07D0F366-ADB0-4B31-9315-D9A70DB6B049}"/>
    <dgm:cxn modelId="{ED7DBFAB-AFA1-4CD9-85C9-1E43D7F08211}" type="presOf" srcId="{AF41633E-E838-44F8-8593-F3B8B1315A46}" destId="{33C4A335-F80E-4BAA-AED6-473E16ADBFE1}" srcOrd="0" destOrd="0" presId="urn:microsoft.com/office/officeart/2005/8/layout/hierarchy6"/>
    <dgm:cxn modelId="{273D0FB0-B18F-4FE8-9F79-0F9CF6BBB5C6}" type="presOf" srcId="{21ACD40C-C9AC-4349-A561-549270F51F90}" destId="{D6951A05-1B5C-4D49-A78E-321FFCE293D9}" srcOrd="0" destOrd="0" presId="urn:microsoft.com/office/officeart/2005/8/layout/hierarchy6"/>
    <dgm:cxn modelId="{F10E626B-1EE7-406C-8CD7-6869AFAF94ED}" srcId="{327325E0-3D67-4B04-A46B-275E14766007}" destId="{D31F8C3D-8197-4BA7-AA51-7A85136BC9B8}" srcOrd="2" destOrd="0" parTransId="{91CAB413-FD00-43B0-897F-DB55DCCB83F1}" sibTransId="{5565B496-83B6-48E6-91C9-5F3967088AE6}"/>
    <dgm:cxn modelId="{3B75540E-F259-497A-9F40-AB344AAFBC2F}" type="presOf" srcId="{D31F8C3D-8197-4BA7-AA51-7A85136BC9B8}" destId="{AF90C2DC-0417-4A6B-9D01-ED0775089D2B}" srcOrd="0" destOrd="0" presId="urn:microsoft.com/office/officeart/2005/8/layout/hierarchy6"/>
    <dgm:cxn modelId="{0132B6F8-EF9F-4747-802D-F887B7C2C517}" type="presParOf" srcId="{A84321D3-AB11-43FB-9E51-9BCA3AF991EE}" destId="{5A35598F-E31C-426B-BCD0-0DDF6A5D55FB}" srcOrd="0" destOrd="0" presId="urn:microsoft.com/office/officeart/2005/8/layout/hierarchy6"/>
    <dgm:cxn modelId="{2A619BD7-D42C-4875-BE05-F0F731F8BDB2}" type="presParOf" srcId="{5A35598F-E31C-426B-BCD0-0DDF6A5D55FB}" destId="{0A280406-59BA-45C8-938F-8D6079CB6576}" srcOrd="0" destOrd="0" presId="urn:microsoft.com/office/officeart/2005/8/layout/hierarchy6"/>
    <dgm:cxn modelId="{67254CD1-5BE0-4A91-B68E-BFA83F9DED8E}" type="presParOf" srcId="{0A280406-59BA-45C8-938F-8D6079CB6576}" destId="{EA50F450-A18C-4485-84FA-9BFB81439FBD}" srcOrd="0" destOrd="0" presId="urn:microsoft.com/office/officeart/2005/8/layout/hierarchy6"/>
    <dgm:cxn modelId="{6EAD6BF4-EBF3-4797-8151-22C9EA971535}" type="presParOf" srcId="{EA50F450-A18C-4485-84FA-9BFB81439FBD}" destId="{F21929F8-E653-430E-AA8F-E410550177A4}" srcOrd="0" destOrd="0" presId="urn:microsoft.com/office/officeart/2005/8/layout/hierarchy6"/>
    <dgm:cxn modelId="{9137BC34-80C9-40CE-8A23-D5A75FB9AA6D}" type="presParOf" srcId="{EA50F450-A18C-4485-84FA-9BFB81439FBD}" destId="{93AAF2B8-04A8-4D26-928F-54DA52651921}" srcOrd="1" destOrd="0" presId="urn:microsoft.com/office/officeart/2005/8/layout/hierarchy6"/>
    <dgm:cxn modelId="{9D88F041-5B2B-4033-90A6-D262E7C40E9B}" type="presParOf" srcId="{93AAF2B8-04A8-4D26-928F-54DA52651921}" destId="{A891C78B-9A3E-40AF-838D-21F2D0C72D8A}" srcOrd="0" destOrd="0" presId="urn:microsoft.com/office/officeart/2005/8/layout/hierarchy6"/>
    <dgm:cxn modelId="{C46A7FE4-F031-4382-B328-83B7ADEE4CBA}" type="presParOf" srcId="{93AAF2B8-04A8-4D26-928F-54DA52651921}" destId="{66052835-5BA5-4FE2-8804-BAFEC9167044}" srcOrd="1" destOrd="0" presId="urn:microsoft.com/office/officeart/2005/8/layout/hierarchy6"/>
    <dgm:cxn modelId="{7C0F8946-FAEC-4FE3-A65D-8F99726EC441}" type="presParOf" srcId="{66052835-5BA5-4FE2-8804-BAFEC9167044}" destId="{F347A6FD-0131-4BAE-BAE1-E48FC851F89B}" srcOrd="0" destOrd="0" presId="urn:microsoft.com/office/officeart/2005/8/layout/hierarchy6"/>
    <dgm:cxn modelId="{D8CC98C8-F9AB-4045-A170-D6FAC3B1CA84}" type="presParOf" srcId="{66052835-5BA5-4FE2-8804-BAFEC9167044}" destId="{EF98A361-947D-49C1-8713-3D08859BB022}" srcOrd="1" destOrd="0" presId="urn:microsoft.com/office/officeart/2005/8/layout/hierarchy6"/>
    <dgm:cxn modelId="{052D190A-5928-4696-A768-A5C307A25038}" type="presParOf" srcId="{EF98A361-947D-49C1-8713-3D08859BB022}" destId="{54574BDF-EDA0-4608-B52E-C1F2F176ECEA}" srcOrd="0" destOrd="0" presId="urn:microsoft.com/office/officeart/2005/8/layout/hierarchy6"/>
    <dgm:cxn modelId="{86970CDB-7774-49A3-B0FC-C84A52AEE286}" type="presParOf" srcId="{EF98A361-947D-49C1-8713-3D08859BB022}" destId="{A238011C-A29A-4EFD-9CAC-ECA00072F407}" srcOrd="1" destOrd="0" presId="urn:microsoft.com/office/officeart/2005/8/layout/hierarchy6"/>
    <dgm:cxn modelId="{19DD9E91-0701-41DC-A757-A5200F6938DE}" type="presParOf" srcId="{A238011C-A29A-4EFD-9CAC-ECA00072F407}" destId="{3DD41627-09DC-419C-906D-0D3D0E2D8A35}" srcOrd="0" destOrd="0" presId="urn:microsoft.com/office/officeart/2005/8/layout/hierarchy6"/>
    <dgm:cxn modelId="{A6029E76-BEB8-407F-BEE3-C154222C9891}" type="presParOf" srcId="{A238011C-A29A-4EFD-9CAC-ECA00072F407}" destId="{2CE23E3D-0F52-461F-8F3B-956329E1E1A2}" srcOrd="1" destOrd="0" presId="urn:microsoft.com/office/officeart/2005/8/layout/hierarchy6"/>
    <dgm:cxn modelId="{FDD663F2-B267-4B57-B6DD-05F7050C462E}" type="presParOf" srcId="{2CE23E3D-0F52-461F-8F3B-956329E1E1A2}" destId="{D6951A05-1B5C-4D49-A78E-321FFCE293D9}" srcOrd="0" destOrd="0" presId="urn:microsoft.com/office/officeart/2005/8/layout/hierarchy6"/>
    <dgm:cxn modelId="{86EC8BF8-E848-4C16-ADA7-446940B1ADDF}" type="presParOf" srcId="{2CE23E3D-0F52-461F-8F3B-956329E1E1A2}" destId="{C5851C9E-8B91-44BC-8668-649493AE0D27}" srcOrd="1" destOrd="0" presId="urn:microsoft.com/office/officeart/2005/8/layout/hierarchy6"/>
    <dgm:cxn modelId="{6EBB19E0-D77A-4E28-819E-BA7B49EE1BFF}" type="presParOf" srcId="{C5851C9E-8B91-44BC-8668-649493AE0D27}" destId="{715BB83B-B8ED-4D78-AE6D-1C3E8A317D7A}" srcOrd="0" destOrd="0" presId="urn:microsoft.com/office/officeart/2005/8/layout/hierarchy6"/>
    <dgm:cxn modelId="{005D7D61-F3A3-4C7A-9F20-5751596D229A}" type="presParOf" srcId="{C5851C9E-8B91-44BC-8668-649493AE0D27}" destId="{B5E821FA-BC2E-44DA-8B8A-1D6E79AD8B62}" srcOrd="1" destOrd="0" presId="urn:microsoft.com/office/officeart/2005/8/layout/hierarchy6"/>
    <dgm:cxn modelId="{AE15666E-64DB-491B-8E5F-6C4C833B5016}" type="presParOf" srcId="{2CE23E3D-0F52-461F-8F3B-956329E1E1A2}" destId="{02D97AA1-B7D6-4CF6-A114-774C4BA2B95A}" srcOrd="2" destOrd="0" presId="urn:microsoft.com/office/officeart/2005/8/layout/hierarchy6"/>
    <dgm:cxn modelId="{3939E72D-D7E5-4DD1-81C3-D235559BF9F7}" type="presParOf" srcId="{2CE23E3D-0F52-461F-8F3B-956329E1E1A2}" destId="{E61ABE41-2651-4A27-97C1-214E5CE19B95}" srcOrd="3" destOrd="0" presId="urn:microsoft.com/office/officeart/2005/8/layout/hierarchy6"/>
    <dgm:cxn modelId="{0C214B7E-7227-415F-B0A5-8143E18D89B6}" type="presParOf" srcId="{E61ABE41-2651-4A27-97C1-214E5CE19B95}" destId="{33C4A335-F80E-4BAA-AED6-473E16ADBFE1}" srcOrd="0" destOrd="0" presId="urn:microsoft.com/office/officeart/2005/8/layout/hierarchy6"/>
    <dgm:cxn modelId="{732ACD8F-04C0-4CC0-BF53-D9B05642B5E9}" type="presParOf" srcId="{E61ABE41-2651-4A27-97C1-214E5CE19B95}" destId="{D39C615F-DCA3-4A54-91D0-13776B52A024}" srcOrd="1" destOrd="0" presId="urn:microsoft.com/office/officeart/2005/8/layout/hierarchy6"/>
    <dgm:cxn modelId="{1283EE26-EF76-4C71-A94A-B4F97A56B441}" type="presParOf" srcId="{2CE23E3D-0F52-461F-8F3B-956329E1E1A2}" destId="{46D5167B-5752-4100-9BE9-2F6D1B61EA5B}" srcOrd="4" destOrd="0" presId="urn:microsoft.com/office/officeart/2005/8/layout/hierarchy6"/>
    <dgm:cxn modelId="{3B895394-6E50-4B3C-BA5C-25E74967E821}" type="presParOf" srcId="{2CE23E3D-0F52-461F-8F3B-956329E1E1A2}" destId="{7E9823FD-1625-4E0B-9C8E-58E56AD1C63D}" srcOrd="5" destOrd="0" presId="urn:microsoft.com/office/officeart/2005/8/layout/hierarchy6"/>
    <dgm:cxn modelId="{DBFC9C39-7BAE-496F-B378-17A882EE0637}" type="presParOf" srcId="{7E9823FD-1625-4E0B-9C8E-58E56AD1C63D}" destId="{AF90C2DC-0417-4A6B-9D01-ED0775089D2B}" srcOrd="0" destOrd="0" presId="urn:microsoft.com/office/officeart/2005/8/layout/hierarchy6"/>
    <dgm:cxn modelId="{984D40CD-EE41-4BB2-8059-4341B80A5982}" type="presParOf" srcId="{7E9823FD-1625-4E0B-9C8E-58E56AD1C63D}" destId="{6E6B04CF-ACCC-4F40-9190-C8893EBE9BA5}" srcOrd="1" destOrd="0" presId="urn:microsoft.com/office/officeart/2005/8/layout/hierarchy6"/>
    <dgm:cxn modelId="{A2825F6D-443D-4CCC-BAF5-0614560D8F16}" type="presParOf" srcId="{2CE23E3D-0F52-461F-8F3B-956329E1E1A2}" destId="{A06932A7-BDE5-429A-A452-4B8AC550C130}" srcOrd="6" destOrd="0" presId="urn:microsoft.com/office/officeart/2005/8/layout/hierarchy6"/>
    <dgm:cxn modelId="{03364A04-C9DA-4F4E-9027-D4F4863CDD1F}" type="presParOf" srcId="{2CE23E3D-0F52-461F-8F3B-956329E1E1A2}" destId="{3FC753EC-7ABD-4F76-9B04-672245BAE2A8}" srcOrd="7" destOrd="0" presId="urn:microsoft.com/office/officeart/2005/8/layout/hierarchy6"/>
    <dgm:cxn modelId="{D5E2C4ED-DFE1-467F-BFBD-FB2574B22AC2}" type="presParOf" srcId="{3FC753EC-7ABD-4F76-9B04-672245BAE2A8}" destId="{1F7B1F17-67F6-4F04-AB23-D12A68A94214}" srcOrd="0" destOrd="0" presId="urn:microsoft.com/office/officeart/2005/8/layout/hierarchy6"/>
    <dgm:cxn modelId="{A36A3B21-8913-40B7-976D-172C727AAA0F}" type="presParOf" srcId="{3FC753EC-7ABD-4F76-9B04-672245BAE2A8}" destId="{A7677FD7-55A4-40E2-8FA7-C70C5A857257}" srcOrd="1" destOrd="0" presId="urn:microsoft.com/office/officeart/2005/8/layout/hierarchy6"/>
    <dgm:cxn modelId="{12706DD7-6C49-4A1B-8850-EB197623327E}" type="presParOf" srcId="{A84321D3-AB11-43FB-9E51-9BCA3AF991EE}" destId="{05BF798F-2444-40C7-ABAE-163B3BAE029F}" srcOrd="1" destOrd="0" presId="urn:microsoft.com/office/officeart/2005/8/layout/hierarchy6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2A4D588-BF46-4F5F-938A-9A2797E459DB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9F3BE6-D3BD-4452-BAF2-58095BAB8E93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Border</a:t>
          </a:r>
          <a:endParaRPr lang="en-US" dirty="0"/>
        </a:p>
      </dgm:t>
    </dgm:pt>
    <dgm:pt modelId="{0DAF2E12-9308-4687-9E3E-B2D048C0AE6A}" type="parTrans" cxnId="{4E073897-537A-4BC9-8179-0BCC82FF7BA8}">
      <dgm:prSet/>
      <dgm:spPr/>
      <dgm:t>
        <a:bodyPr/>
        <a:lstStyle/>
        <a:p>
          <a:endParaRPr lang="en-US"/>
        </a:p>
      </dgm:t>
    </dgm:pt>
    <dgm:pt modelId="{0CB73A2B-7B31-4063-86C2-FF285D17EA53}" type="sibTrans" cxnId="{4E073897-537A-4BC9-8179-0BCC82FF7BA8}">
      <dgm:prSet/>
      <dgm:spPr/>
      <dgm:t>
        <a:bodyPr/>
        <a:lstStyle/>
        <a:p>
          <a:endParaRPr lang="en-US"/>
        </a:p>
      </dgm:t>
    </dgm:pt>
    <dgm:pt modelId="{327325E0-3D67-4B04-A46B-275E14766007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/>
            <a:t>ContentPresenter</a:t>
          </a:r>
          <a:endParaRPr lang="en-US" dirty="0"/>
        </a:p>
      </dgm:t>
    </dgm:pt>
    <dgm:pt modelId="{1A4C6E80-0D62-44B1-84A9-C3F689079807}" type="parTrans" cxnId="{70CC4C81-24AA-4274-8E01-D4246EAC5040}">
      <dgm:prSet/>
      <dgm:spPr/>
      <dgm:t>
        <a:bodyPr/>
        <a:lstStyle/>
        <a:p>
          <a:endParaRPr lang="en-US"/>
        </a:p>
      </dgm:t>
    </dgm:pt>
    <dgm:pt modelId="{CB90F850-1213-47C9-9608-C012D4FD3330}" type="sibTrans" cxnId="{70CC4C81-24AA-4274-8E01-D4246EAC5040}">
      <dgm:prSet/>
      <dgm:spPr/>
      <dgm:t>
        <a:bodyPr/>
        <a:lstStyle/>
        <a:p>
          <a:endParaRPr lang="en-US"/>
        </a:p>
      </dgm:t>
    </dgm:pt>
    <dgm:pt modelId="{BE907559-7274-4A67-9906-07D8AC955037}">
      <dgm:prSet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err="1" smtClean="0"/>
            <a:t>TextBlock</a:t>
          </a:r>
          <a:endParaRPr lang="en-US" dirty="0"/>
        </a:p>
      </dgm:t>
    </dgm:pt>
    <dgm:pt modelId="{21ACD40C-C9AC-4349-A561-549270F51F90}" type="parTrans" cxnId="{B4AC3B9E-094C-4F18-99C6-49E60F53FD03}">
      <dgm:prSet/>
      <dgm:spPr/>
      <dgm:t>
        <a:bodyPr/>
        <a:lstStyle/>
        <a:p>
          <a:endParaRPr lang="en-US"/>
        </a:p>
      </dgm:t>
    </dgm:pt>
    <dgm:pt modelId="{E333A830-7015-45D2-A41F-CD20E45429E3}" type="sibTrans" cxnId="{B4AC3B9E-094C-4F18-99C6-49E60F53FD03}">
      <dgm:prSet/>
      <dgm:spPr/>
      <dgm:t>
        <a:bodyPr/>
        <a:lstStyle/>
        <a:p>
          <a:endParaRPr lang="en-US"/>
        </a:p>
      </dgm:t>
    </dgm:pt>
    <dgm:pt modelId="{A84321D3-AB11-43FB-9E51-9BCA3AF991EE}" type="pres">
      <dgm:prSet presAssocID="{B2A4D588-BF46-4F5F-938A-9A2797E459DB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35598F-E31C-426B-BCD0-0DDF6A5D55FB}" type="pres">
      <dgm:prSet presAssocID="{B2A4D588-BF46-4F5F-938A-9A2797E459DB}" presName="hierFlow" presStyleCnt="0"/>
      <dgm:spPr/>
    </dgm:pt>
    <dgm:pt modelId="{0A280406-59BA-45C8-938F-8D6079CB6576}" type="pres">
      <dgm:prSet presAssocID="{B2A4D588-BF46-4F5F-938A-9A2797E459DB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EC6708C1-7F7C-4DD4-8347-FDCA65D8BA2C}" type="pres">
      <dgm:prSet presAssocID="{1F9F3BE6-D3BD-4452-BAF2-58095BAB8E93}" presName="Name14" presStyleCnt="0"/>
      <dgm:spPr/>
    </dgm:pt>
    <dgm:pt modelId="{EC09E4EC-A409-4E0B-8131-741652DECFD5}" type="pres">
      <dgm:prSet presAssocID="{1F9F3BE6-D3BD-4452-BAF2-58095BAB8E93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32F6DB-372B-46B4-BAB0-84BA1A01F5D1}" type="pres">
      <dgm:prSet presAssocID="{1F9F3BE6-D3BD-4452-BAF2-58095BAB8E93}" presName="hierChild2" presStyleCnt="0"/>
      <dgm:spPr/>
    </dgm:pt>
    <dgm:pt modelId="{54574BDF-EDA0-4608-B52E-C1F2F176ECEA}" type="pres">
      <dgm:prSet presAssocID="{1A4C6E80-0D62-44B1-84A9-C3F689079807}" presName="Name19" presStyleLbl="parChTrans1D2" presStyleIdx="0" presStyleCnt="1"/>
      <dgm:spPr/>
      <dgm:t>
        <a:bodyPr/>
        <a:lstStyle/>
        <a:p>
          <a:endParaRPr lang="en-US"/>
        </a:p>
      </dgm:t>
    </dgm:pt>
    <dgm:pt modelId="{A238011C-A29A-4EFD-9CAC-ECA00072F407}" type="pres">
      <dgm:prSet presAssocID="{327325E0-3D67-4B04-A46B-275E14766007}" presName="Name21" presStyleCnt="0"/>
      <dgm:spPr/>
    </dgm:pt>
    <dgm:pt modelId="{3DD41627-09DC-419C-906D-0D3D0E2D8A35}" type="pres">
      <dgm:prSet presAssocID="{327325E0-3D67-4B04-A46B-275E14766007}" presName="level2Shape" presStyleLbl="node2" presStyleIdx="0" presStyleCnt="1" custScaleX="150831"/>
      <dgm:spPr/>
      <dgm:t>
        <a:bodyPr/>
        <a:lstStyle/>
        <a:p>
          <a:endParaRPr lang="en-US"/>
        </a:p>
      </dgm:t>
    </dgm:pt>
    <dgm:pt modelId="{2CE23E3D-0F52-461F-8F3B-956329E1E1A2}" type="pres">
      <dgm:prSet presAssocID="{327325E0-3D67-4B04-A46B-275E14766007}" presName="hierChild3" presStyleCnt="0"/>
      <dgm:spPr/>
    </dgm:pt>
    <dgm:pt modelId="{D6951A05-1B5C-4D49-A78E-321FFCE293D9}" type="pres">
      <dgm:prSet presAssocID="{21ACD40C-C9AC-4349-A561-549270F51F90}" presName="Name19" presStyleLbl="parChTrans1D3" presStyleIdx="0" presStyleCnt="1"/>
      <dgm:spPr/>
      <dgm:t>
        <a:bodyPr/>
        <a:lstStyle/>
        <a:p>
          <a:endParaRPr lang="en-US"/>
        </a:p>
      </dgm:t>
    </dgm:pt>
    <dgm:pt modelId="{C5851C9E-8B91-44BC-8668-649493AE0D27}" type="pres">
      <dgm:prSet presAssocID="{BE907559-7274-4A67-9906-07D8AC955037}" presName="Name21" presStyleCnt="0"/>
      <dgm:spPr/>
    </dgm:pt>
    <dgm:pt modelId="{715BB83B-B8ED-4D78-AE6D-1C3E8A317D7A}" type="pres">
      <dgm:prSet presAssocID="{BE907559-7274-4A67-9906-07D8AC955037}" presName="level2Shape" presStyleLbl="node3" presStyleIdx="0" presStyleCnt="1"/>
      <dgm:spPr/>
      <dgm:t>
        <a:bodyPr/>
        <a:lstStyle/>
        <a:p>
          <a:endParaRPr lang="en-US"/>
        </a:p>
      </dgm:t>
    </dgm:pt>
    <dgm:pt modelId="{B5E821FA-BC2E-44DA-8B8A-1D6E79AD8B62}" type="pres">
      <dgm:prSet presAssocID="{BE907559-7274-4A67-9906-07D8AC955037}" presName="hierChild3" presStyleCnt="0"/>
      <dgm:spPr/>
    </dgm:pt>
    <dgm:pt modelId="{05BF798F-2444-40C7-ABAE-163B3BAE029F}" type="pres">
      <dgm:prSet presAssocID="{B2A4D588-BF46-4F5F-938A-9A2797E459DB}" presName="bgShapesFlow" presStyleCnt="0"/>
      <dgm:spPr/>
    </dgm:pt>
  </dgm:ptLst>
  <dgm:cxnLst>
    <dgm:cxn modelId="{B4AC3B9E-094C-4F18-99C6-49E60F53FD03}" srcId="{327325E0-3D67-4B04-A46B-275E14766007}" destId="{BE907559-7274-4A67-9906-07D8AC955037}" srcOrd="0" destOrd="0" parTransId="{21ACD40C-C9AC-4349-A561-549270F51F90}" sibTransId="{E333A830-7015-45D2-A41F-CD20E45429E3}"/>
    <dgm:cxn modelId="{4E073897-537A-4BC9-8179-0BCC82FF7BA8}" srcId="{B2A4D588-BF46-4F5F-938A-9A2797E459DB}" destId="{1F9F3BE6-D3BD-4452-BAF2-58095BAB8E93}" srcOrd="0" destOrd="0" parTransId="{0DAF2E12-9308-4687-9E3E-B2D048C0AE6A}" sibTransId="{0CB73A2B-7B31-4063-86C2-FF285D17EA53}"/>
    <dgm:cxn modelId="{BDC7FE1E-0DBC-4E77-9DE4-F4A61807AF32}" type="presOf" srcId="{1A4C6E80-0D62-44B1-84A9-C3F689079807}" destId="{54574BDF-EDA0-4608-B52E-C1F2F176ECEA}" srcOrd="0" destOrd="0" presId="urn:microsoft.com/office/officeart/2005/8/layout/hierarchy6"/>
    <dgm:cxn modelId="{718E486B-6409-4436-AEA6-D3D3694D85A6}" type="presOf" srcId="{327325E0-3D67-4B04-A46B-275E14766007}" destId="{3DD41627-09DC-419C-906D-0D3D0E2D8A35}" srcOrd="0" destOrd="0" presId="urn:microsoft.com/office/officeart/2005/8/layout/hierarchy6"/>
    <dgm:cxn modelId="{C47EFE89-BDC3-4C02-9630-D0CFAD725C60}" type="presOf" srcId="{BE907559-7274-4A67-9906-07D8AC955037}" destId="{715BB83B-B8ED-4D78-AE6D-1C3E8A317D7A}" srcOrd="0" destOrd="0" presId="urn:microsoft.com/office/officeart/2005/8/layout/hierarchy6"/>
    <dgm:cxn modelId="{94B6E064-9F8A-4080-9F5A-1EB5D507FE9C}" type="presOf" srcId="{21ACD40C-C9AC-4349-A561-549270F51F90}" destId="{D6951A05-1B5C-4D49-A78E-321FFCE293D9}" srcOrd="0" destOrd="0" presId="urn:microsoft.com/office/officeart/2005/8/layout/hierarchy6"/>
    <dgm:cxn modelId="{A026CE19-57DC-431C-9340-DB323C19A6AE}" type="presOf" srcId="{1F9F3BE6-D3BD-4452-BAF2-58095BAB8E93}" destId="{EC09E4EC-A409-4E0B-8131-741652DECFD5}" srcOrd="0" destOrd="0" presId="urn:microsoft.com/office/officeart/2005/8/layout/hierarchy6"/>
    <dgm:cxn modelId="{2CC86ED9-5E41-4300-9939-BDB6D4354010}" type="presOf" srcId="{B2A4D588-BF46-4F5F-938A-9A2797E459DB}" destId="{A84321D3-AB11-43FB-9E51-9BCA3AF991EE}" srcOrd="0" destOrd="0" presId="urn:microsoft.com/office/officeart/2005/8/layout/hierarchy6"/>
    <dgm:cxn modelId="{70CC4C81-24AA-4274-8E01-D4246EAC5040}" srcId="{1F9F3BE6-D3BD-4452-BAF2-58095BAB8E93}" destId="{327325E0-3D67-4B04-A46B-275E14766007}" srcOrd="0" destOrd="0" parTransId="{1A4C6E80-0D62-44B1-84A9-C3F689079807}" sibTransId="{CB90F850-1213-47C9-9608-C012D4FD3330}"/>
    <dgm:cxn modelId="{16507650-8CBA-4675-BAB9-DF2548382CDE}" type="presParOf" srcId="{A84321D3-AB11-43FB-9E51-9BCA3AF991EE}" destId="{5A35598F-E31C-426B-BCD0-0DDF6A5D55FB}" srcOrd="0" destOrd="0" presId="urn:microsoft.com/office/officeart/2005/8/layout/hierarchy6"/>
    <dgm:cxn modelId="{DD5EEE9F-9FA5-413B-9F93-83165BD53B75}" type="presParOf" srcId="{5A35598F-E31C-426B-BCD0-0DDF6A5D55FB}" destId="{0A280406-59BA-45C8-938F-8D6079CB6576}" srcOrd="0" destOrd="0" presId="urn:microsoft.com/office/officeart/2005/8/layout/hierarchy6"/>
    <dgm:cxn modelId="{624147A3-4C09-449D-9863-CF11212DDB31}" type="presParOf" srcId="{0A280406-59BA-45C8-938F-8D6079CB6576}" destId="{EC6708C1-7F7C-4DD4-8347-FDCA65D8BA2C}" srcOrd="0" destOrd="0" presId="urn:microsoft.com/office/officeart/2005/8/layout/hierarchy6"/>
    <dgm:cxn modelId="{3755824D-8735-4A16-A76E-C13E8A88B96C}" type="presParOf" srcId="{EC6708C1-7F7C-4DD4-8347-FDCA65D8BA2C}" destId="{EC09E4EC-A409-4E0B-8131-741652DECFD5}" srcOrd="0" destOrd="0" presId="urn:microsoft.com/office/officeart/2005/8/layout/hierarchy6"/>
    <dgm:cxn modelId="{FA83B41B-945D-4438-A1BF-14706A1B0D5B}" type="presParOf" srcId="{EC6708C1-7F7C-4DD4-8347-FDCA65D8BA2C}" destId="{CE32F6DB-372B-46B4-BAB0-84BA1A01F5D1}" srcOrd="1" destOrd="0" presId="urn:microsoft.com/office/officeart/2005/8/layout/hierarchy6"/>
    <dgm:cxn modelId="{0B90B70F-E971-43CC-B952-F273654CBCE9}" type="presParOf" srcId="{CE32F6DB-372B-46B4-BAB0-84BA1A01F5D1}" destId="{54574BDF-EDA0-4608-B52E-C1F2F176ECEA}" srcOrd="0" destOrd="0" presId="urn:microsoft.com/office/officeart/2005/8/layout/hierarchy6"/>
    <dgm:cxn modelId="{2E441D74-7F49-4226-96E7-95B20A0537B5}" type="presParOf" srcId="{CE32F6DB-372B-46B4-BAB0-84BA1A01F5D1}" destId="{A238011C-A29A-4EFD-9CAC-ECA00072F407}" srcOrd="1" destOrd="0" presId="urn:microsoft.com/office/officeart/2005/8/layout/hierarchy6"/>
    <dgm:cxn modelId="{52440B4C-0AB5-4B0F-B64E-DE70C2FF3850}" type="presParOf" srcId="{A238011C-A29A-4EFD-9CAC-ECA00072F407}" destId="{3DD41627-09DC-419C-906D-0D3D0E2D8A35}" srcOrd="0" destOrd="0" presId="urn:microsoft.com/office/officeart/2005/8/layout/hierarchy6"/>
    <dgm:cxn modelId="{6125F236-4E6B-4C82-A0A0-194E8D4C6AF5}" type="presParOf" srcId="{A238011C-A29A-4EFD-9CAC-ECA00072F407}" destId="{2CE23E3D-0F52-461F-8F3B-956329E1E1A2}" srcOrd="1" destOrd="0" presId="urn:microsoft.com/office/officeart/2005/8/layout/hierarchy6"/>
    <dgm:cxn modelId="{E42FB723-BB68-4CE8-96E2-B5433BF7D667}" type="presParOf" srcId="{2CE23E3D-0F52-461F-8F3B-956329E1E1A2}" destId="{D6951A05-1B5C-4D49-A78E-321FFCE293D9}" srcOrd="0" destOrd="0" presId="urn:microsoft.com/office/officeart/2005/8/layout/hierarchy6"/>
    <dgm:cxn modelId="{0BB8873C-D7E7-4C75-8352-6C91E93AC9BE}" type="presParOf" srcId="{2CE23E3D-0F52-461F-8F3B-956329E1E1A2}" destId="{C5851C9E-8B91-44BC-8668-649493AE0D27}" srcOrd="1" destOrd="0" presId="urn:microsoft.com/office/officeart/2005/8/layout/hierarchy6"/>
    <dgm:cxn modelId="{2AD9F027-6C7B-4680-A497-7FAECCDC3CA1}" type="presParOf" srcId="{C5851C9E-8B91-44BC-8668-649493AE0D27}" destId="{715BB83B-B8ED-4D78-AE6D-1C3E8A317D7A}" srcOrd="0" destOrd="0" presId="urn:microsoft.com/office/officeart/2005/8/layout/hierarchy6"/>
    <dgm:cxn modelId="{DE468421-4980-47D2-91EC-352E7345FD7B}" type="presParOf" srcId="{C5851C9E-8B91-44BC-8668-649493AE0D27}" destId="{B5E821FA-BC2E-44DA-8B8A-1D6E79AD8B62}" srcOrd="1" destOrd="0" presId="urn:microsoft.com/office/officeart/2005/8/layout/hierarchy6"/>
    <dgm:cxn modelId="{89F7BB02-3BF2-4EDA-81F4-CE2FE86341E3}" type="presParOf" srcId="{A84321D3-AB11-43FB-9E51-9BCA3AF991EE}" destId="{05BF798F-2444-40C7-ABAE-163B3BAE029F}" srcOrd="1" destOrd="0" presId="urn:microsoft.com/office/officeart/2005/8/layout/hierarchy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75BA8-4F66-432D-A656-1A389992FD22}" type="datetimeFigureOut">
              <a:rPr lang="en-US" smtClean="0"/>
              <a:pPr/>
              <a:t>4/11/2008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174715-374C-4A2B-A797-18E4A5274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Micro</a:t>
            </a:r>
            <a:r>
              <a:rPr lang="en-US" baseline="0" dirty="0" smtClean="0"/>
              <a:t> visual tree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74715-374C-4A2B-A797-18E4A527485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“Visual Tree” is often used interchangeably</a:t>
            </a:r>
            <a:r>
              <a:rPr lang="en-US" baseline="0" dirty="0" smtClean="0"/>
              <a:t> to mean Logical or Visual. The context should generally make this clear.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74715-374C-4A2B-A797-18E4A527485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pixelingene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s.google.com/group/wpf-disciples?hl=en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deplex.com/fluidki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5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Data" Target="../diagrams/data3.xml"/><Relationship Id="rId7" Type="http://schemas.openxmlformats.org/officeDocument/2006/relationships/diagramData" Target="../diagrams/data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diagramColors" Target="../diagrams/colors4.xml"/><Relationship Id="rId4" Type="http://schemas.openxmlformats.org/officeDocument/2006/relationships/diagramLayout" Target="../diagrams/layout3.xml"/><Relationship Id="rId9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Dive into WPF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Playing tricks with the Visual Tree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9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Pavan Podila</a:t>
            </a:r>
          </a:p>
          <a:p>
            <a:r>
              <a:rPr lang="en-US" sz="1400" dirty="0" smtClean="0"/>
              <a:t>Strategic Research, </a:t>
            </a:r>
            <a:r>
              <a:rPr lang="en-US" sz="1400" dirty="0" err="1" smtClean="0"/>
              <a:t>Liquidnet</a:t>
            </a:r>
            <a:r>
              <a:rPr lang="en-US" sz="1400" dirty="0" smtClean="0"/>
              <a:t> Holdings</a:t>
            </a:r>
          </a:p>
          <a:p>
            <a:r>
              <a:rPr lang="en-US" sz="1400" dirty="0" smtClean="0">
                <a:hlinkClick r:id="rId2"/>
              </a:rPr>
              <a:t>http://blog.pixelingene.com</a:t>
            </a:r>
            <a:endParaRPr lang="en-US" sz="1400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2976563"/>
            <a:ext cx="74295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1676400" y="4038600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3"/>
              </a:rPr>
              <a:t>http://groups.google.com/group/wpf-disciples?hl=en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52400"/>
            <a:ext cx="3055434" cy="2824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3352800"/>
            <a:ext cx="49434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124200" y="4419600"/>
            <a:ext cx="345639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hlinkClick r:id="rId4"/>
              </a:rPr>
              <a:t>http://www.codeplex.com/fluidkit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228600"/>
            <a:ext cx="2362200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DragDropManager</a:t>
            </a: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GlassWindow</a:t>
            </a: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PennerDoubleAnimation</a:t>
            </a: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ElementFlow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5791200"/>
            <a:ext cx="4267200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ImageButton</a:t>
            </a: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BalloonDecorator</a:t>
            </a: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ItemSkimmingPanel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+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SkimmingContextAdorner</a:t>
            </a: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Basics about the WPF Visual Tree</a:t>
            </a:r>
          </a:p>
          <a:p>
            <a:r>
              <a:rPr lang="en-US" dirty="0" smtClean="0"/>
              <a:t>Usage </a:t>
            </a:r>
          </a:p>
          <a:p>
            <a:pPr lvl="1"/>
            <a:r>
              <a:rPr lang="en-US" dirty="0" smtClean="0"/>
              <a:t>Measure</a:t>
            </a:r>
          </a:p>
          <a:p>
            <a:pPr lvl="1"/>
            <a:r>
              <a:rPr lang="en-US" dirty="0" smtClean="0"/>
              <a:t>Arrange</a:t>
            </a:r>
          </a:p>
          <a:p>
            <a:pPr lvl="1"/>
            <a:r>
              <a:rPr lang="en-US" dirty="0" err="1" smtClean="0"/>
              <a:t>GetVisualChild</a:t>
            </a:r>
            <a:endParaRPr lang="en-US" dirty="0" smtClean="0"/>
          </a:p>
          <a:p>
            <a:pPr lvl="1"/>
            <a:r>
              <a:rPr lang="en-US" dirty="0" err="1" smtClean="0"/>
              <a:t>VisualChildrenCount</a:t>
            </a:r>
            <a:endParaRPr lang="en-US" dirty="0" smtClean="0"/>
          </a:p>
          <a:p>
            <a:r>
              <a:rPr lang="en-US" dirty="0" smtClean="0"/>
              <a:t>Building </a:t>
            </a:r>
            <a:r>
              <a:rPr lang="en-US" dirty="0" err="1" smtClean="0"/>
              <a:t>ElementFlow</a:t>
            </a:r>
            <a:r>
              <a:rPr lang="en-US" dirty="0" smtClean="0"/>
              <a:t> from scratch</a:t>
            </a:r>
          </a:p>
          <a:p>
            <a:r>
              <a:rPr lang="en-US" dirty="0" smtClean="0"/>
              <a:t>Quick </a:t>
            </a:r>
            <a:r>
              <a:rPr lang="en-US" dirty="0" smtClean="0"/>
              <a:t>demo of </a:t>
            </a:r>
            <a:r>
              <a:rPr lang="en-US" dirty="0" err="1" smtClean="0"/>
              <a:t>ElementFlow</a:t>
            </a:r>
            <a:r>
              <a:rPr lang="en-US" dirty="0" smtClean="0"/>
              <a:t> and other goodies in </a:t>
            </a:r>
            <a:r>
              <a:rPr lang="en-US" dirty="0" err="1" smtClean="0"/>
              <a:t>FluidKit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 of the Visual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The WPF </a:t>
            </a:r>
            <a:r>
              <a:rPr lang="en-US" b="1" i="1" dirty="0" smtClean="0"/>
              <a:t>abstraction</a:t>
            </a:r>
          </a:p>
          <a:p>
            <a:r>
              <a:rPr lang="en-US" dirty="0" smtClean="0"/>
              <a:t>Every visible object on the application comes from the </a:t>
            </a:r>
            <a:r>
              <a:rPr lang="en-US" dirty="0" err="1" smtClean="0"/>
              <a:t>the</a:t>
            </a:r>
            <a:r>
              <a:rPr lang="en-US" dirty="0" smtClean="0"/>
              <a:t> Visual Tree</a:t>
            </a:r>
          </a:p>
          <a:p>
            <a:r>
              <a:rPr lang="en-US" dirty="0" smtClean="0"/>
              <a:t>Logical + Visual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581400"/>
            <a:ext cx="2482238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3716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Diagram 5"/>
          <p:cNvGraphicFramePr/>
          <p:nvPr/>
        </p:nvGraphicFramePr>
        <p:xfrm>
          <a:off x="3657600" y="1981200"/>
          <a:ext cx="49149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Tree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876800"/>
            <a:ext cx="2584450" cy="579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" name="Group 5"/>
          <p:cNvGrpSpPr/>
          <p:nvPr/>
        </p:nvGrpSpPr>
        <p:grpSpPr>
          <a:xfrm>
            <a:off x="3581400" y="2743200"/>
            <a:ext cx="5029200" cy="2667000"/>
            <a:chOff x="3810000" y="2590800"/>
            <a:chExt cx="5029200" cy="2667000"/>
          </a:xfrm>
        </p:grpSpPr>
        <p:sp>
          <p:nvSpPr>
            <p:cNvPr id="4" name="Rounded Rectangle 3"/>
            <p:cNvSpPr/>
            <p:nvPr/>
          </p:nvSpPr>
          <p:spPr>
            <a:xfrm>
              <a:off x="3810000" y="2590800"/>
              <a:ext cx="5029200" cy="2667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3" name="Diagram 2"/>
            <p:cNvGraphicFramePr/>
            <p:nvPr/>
          </p:nvGraphicFramePr>
          <p:xfrm>
            <a:off x="4495800" y="2667000"/>
            <a:ext cx="3771900" cy="25146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</p:grp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28600" y="1981200"/>
            <a:ext cx="2922588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Tree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467600" y="2819400"/>
            <a:ext cx="823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Button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+ Visual</a:t>
            </a:r>
            <a:endParaRPr lang="en-US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304800" y="1600200"/>
          <a:ext cx="4038600" cy="269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5334000" y="4800600"/>
            <a:ext cx="3581400" cy="1899227"/>
            <a:chOff x="3810000" y="2590800"/>
            <a:chExt cx="5029200" cy="2667000"/>
          </a:xfrm>
        </p:grpSpPr>
        <p:sp>
          <p:nvSpPr>
            <p:cNvPr id="5" name="Rounded Rectangle 4"/>
            <p:cNvSpPr/>
            <p:nvPr/>
          </p:nvSpPr>
          <p:spPr>
            <a:xfrm>
              <a:off x="3810000" y="2590800"/>
              <a:ext cx="5029200" cy="2667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6" name="Diagram 5"/>
            <p:cNvGraphicFramePr/>
            <p:nvPr/>
          </p:nvGraphicFramePr>
          <p:xfrm>
            <a:off x="4495800" y="2667000"/>
            <a:ext cx="3771900" cy="25146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</p:grpSp>
      <p:sp>
        <p:nvSpPr>
          <p:cNvPr id="7" name="TextBox 6"/>
          <p:cNvSpPr txBox="1"/>
          <p:nvPr/>
        </p:nvSpPr>
        <p:spPr>
          <a:xfrm>
            <a:off x="304800" y="457200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Top-level layout </a:t>
            </a:r>
          </a:p>
          <a:p>
            <a:r>
              <a:rPr lang="en-US" dirty="0" smtClean="0"/>
              <a:t>of </a:t>
            </a:r>
          </a:p>
          <a:p>
            <a:r>
              <a:rPr lang="en-US" dirty="0" smtClean="0"/>
              <a:t>Window, </a:t>
            </a:r>
            <a:r>
              <a:rPr lang="en-US" dirty="0" err="1" smtClean="0"/>
              <a:t>UserControl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1600200"/>
            <a:ext cx="11575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Logical</a:t>
            </a:r>
          </a:p>
          <a:p>
            <a:r>
              <a:rPr lang="en-US" sz="2400" dirty="0" smtClean="0"/>
              <a:t>(macro)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410200" y="3962400"/>
            <a:ext cx="10806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Visual</a:t>
            </a:r>
          </a:p>
          <a:p>
            <a:r>
              <a:rPr lang="en-US" sz="2400" dirty="0" smtClean="0"/>
              <a:t>(micro)</a:t>
            </a:r>
            <a:endParaRPr lang="en-US" sz="2400" dirty="0"/>
          </a:p>
        </p:txBody>
      </p:sp>
      <p:cxnSp>
        <p:nvCxnSpPr>
          <p:cNvPr id="11" name="Straight Connector 10"/>
          <p:cNvCxnSpPr/>
          <p:nvPr/>
        </p:nvCxnSpPr>
        <p:spPr>
          <a:xfrm rot="16200000" flipH="1">
            <a:off x="3276600" y="4648200"/>
            <a:ext cx="2286000" cy="182880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67200" y="3733800"/>
            <a:ext cx="4495800" cy="99060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15200" y="3657600"/>
            <a:ext cx="17422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ControlTemplate</a:t>
            </a:r>
            <a:endParaRPr lang="en-US" dirty="0" smtClean="0"/>
          </a:p>
          <a:p>
            <a:r>
              <a:rPr lang="en-US" dirty="0" err="1" smtClean="0"/>
              <a:t>DataTemplate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3200400" y="1828800"/>
            <a:ext cx="2133600" cy="114300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Parent</a:t>
            </a:r>
            <a:endParaRPr lang="en-US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3733800" y="5181600"/>
            <a:ext cx="1143000" cy="685800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Child</a:t>
            </a:r>
            <a:endParaRPr lang="en-US" dirty="0"/>
          </a:p>
        </p:txBody>
      </p:sp>
      <p:sp>
        <p:nvSpPr>
          <p:cNvPr id="22" name="Freeform 21"/>
          <p:cNvSpPr/>
          <p:nvPr/>
        </p:nvSpPr>
        <p:spPr>
          <a:xfrm>
            <a:off x="1142999" y="2214336"/>
            <a:ext cx="2296885" cy="3575050"/>
          </a:xfrm>
          <a:custGeom>
            <a:avLst/>
            <a:gdLst>
              <a:gd name="connsiteX0" fmla="*/ 41729 w 531586"/>
              <a:gd name="connsiteY0" fmla="*/ 0 h 3352800"/>
              <a:gd name="connsiteX1" fmla="*/ 531586 w 531586"/>
              <a:gd name="connsiteY1" fmla="*/ 3352800 h 3352800"/>
              <a:gd name="connsiteX0" fmla="*/ 368583 w 531586"/>
              <a:gd name="connsiteY0" fmla="*/ 0 h 3352800"/>
              <a:gd name="connsiteX1" fmla="*/ 531586 w 531586"/>
              <a:gd name="connsiteY1" fmla="*/ 3352800 h 3352800"/>
              <a:gd name="connsiteX0" fmla="*/ 368583 w 531586"/>
              <a:gd name="connsiteY0" fmla="*/ 0 h 3200400"/>
              <a:gd name="connsiteX1" fmla="*/ 531586 w 531586"/>
              <a:gd name="connsiteY1" fmla="*/ 3200400 h 3200400"/>
              <a:gd name="connsiteX0" fmla="*/ 415276 w 578279"/>
              <a:gd name="connsiteY0" fmla="*/ 0 h 3200400"/>
              <a:gd name="connsiteX1" fmla="*/ 578279 w 578279"/>
              <a:gd name="connsiteY1" fmla="*/ 3200400 h 3200400"/>
              <a:gd name="connsiteX0" fmla="*/ 415276 w 578279"/>
              <a:gd name="connsiteY0" fmla="*/ 0 h 3200400"/>
              <a:gd name="connsiteX1" fmla="*/ 578279 w 578279"/>
              <a:gd name="connsiteY1" fmla="*/ 3200400 h 3200400"/>
              <a:gd name="connsiteX0" fmla="*/ 415276 w 578279"/>
              <a:gd name="connsiteY0" fmla="*/ 0 h 3200400"/>
              <a:gd name="connsiteX1" fmla="*/ 578279 w 578279"/>
              <a:gd name="connsiteY1" fmla="*/ 3200400 h 3200400"/>
              <a:gd name="connsiteX0" fmla="*/ 692531 w 855534"/>
              <a:gd name="connsiteY0" fmla="*/ 82550 h 3282950"/>
              <a:gd name="connsiteX1" fmla="*/ 855534 w 855534"/>
              <a:gd name="connsiteY1" fmla="*/ 3282950 h 3282950"/>
              <a:gd name="connsiteX0" fmla="*/ 692531 w 855534"/>
              <a:gd name="connsiteY0" fmla="*/ 82550 h 3575050"/>
              <a:gd name="connsiteX1" fmla="*/ 855534 w 855534"/>
              <a:gd name="connsiteY1" fmla="*/ 3282950 h 3575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5534" h="3575050">
                <a:moveTo>
                  <a:pt x="692531" y="82550"/>
                </a:moveTo>
                <a:cubicBezTo>
                  <a:pt x="0" y="0"/>
                  <a:pt x="4279" y="3575050"/>
                  <a:pt x="855534" y="3282950"/>
                </a:cubicBezTo>
              </a:path>
            </a:pathLst>
          </a:custGeom>
          <a:ln w="38100">
            <a:headEnd type="oval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81000" y="3276600"/>
            <a:ext cx="1012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Measure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400800" y="3810000"/>
            <a:ext cx="928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Arrange</a:t>
            </a:r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 flipH="1">
            <a:off x="5105400" y="2286000"/>
            <a:ext cx="1752599" cy="3200400"/>
          </a:xfrm>
          <a:custGeom>
            <a:avLst/>
            <a:gdLst>
              <a:gd name="connsiteX0" fmla="*/ 41729 w 531586"/>
              <a:gd name="connsiteY0" fmla="*/ 0 h 3352800"/>
              <a:gd name="connsiteX1" fmla="*/ 531586 w 531586"/>
              <a:gd name="connsiteY1" fmla="*/ 3352800 h 3352800"/>
              <a:gd name="connsiteX0" fmla="*/ 368583 w 531586"/>
              <a:gd name="connsiteY0" fmla="*/ 0 h 3352800"/>
              <a:gd name="connsiteX1" fmla="*/ 531586 w 531586"/>
              <a:gd name="connsiteY1" fmla="*/ 3352800 h 3352800"/>
              <a:gd name="connsiteX0" fmla="*/ 368583 w 531586"/>
              <a:gd name="connsiteY0" fmla="*/ 0 h 3200400"/>
              <a:gd name="connsiteX1" fmla="*/ 531586 w 531586"/>
              <a:gd name="connsiteY1" fmla="*/ 3200400 h 3200400"/>
              <a:gd name="connsiteX0" fmla="*/ 415276 w 578279"/>
              <a:gd name="connsiteY0" fmla="*/ 0 h 3200400"/>
              <a:gd name="connsiteX1" fmla="*/ 578279 w 578279"/>
              <a:gd name="connsiteY1" fmla="*/ 3200400 h 3200400"/>
              <a:gd name="connsiteX0" fmla="*/ 415276 w 578279"/>
              <a:gd name="connsiteY0" fmla="*/ 0 h 3200400"/>
              <a:gd name="connsiteX1" fmla="*/ 578279 w 578279"/>
              <a:gd name="connsiteY1" fmla="*/ 3200400 h 3200400"/>
              <a:gd name="connsiteX0" fmla="*/ 415276 w 578279"/>
              <a:gd name="connsiteY0" fmla="*/ 0 h 3200400"/>
              <a:gd name="connsiteX1" fmla="*/ 578279 w 578279"/>
              <a:gd name="connsiteY1" fmla="*/ 3200400 h 320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78279" h="3200400">
                <a:moveTo>
                  <a:pt x="415276" y="0"/>
                </a:moveTo>
                <a:cubicBezTo>
                  <a:pt x="60374" y="48079"/>
                  <a:pt x="0" y="3078843"/>
                  <a:pt x="578279" y="3200400"/>
                </a:cubicBezTo>
              </a:path>
            </a:pathLst>
          </a:custGeom>
          <a:ln w="38100">
            <a:headEnd type="oval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 flipV="1">
            <a:off x="2242457" y="2819400"/>
            <a:ext cx="1307263" cy="2477968"/>
          </a:xfrm>
          <a:custGeom>
            <a:avLst/>
            <a:gdLst>
              <a:gd name="connsiteX0" fmla="*/ 41729 w 531586"/>
              <a:gd name="connsiteY0" fmla="*/ 0 h 3352800"/>
              <a:gd name="connsiteX1" fmla="*/ 531586 w 531586"/>
              <a:gd name="connsiteY1" fmla="*/ 3352800 h 3352800"/>
              <a:gd name="connsiteX0" fmla="*/ 368583 w 531586"/>
              <a:gd name="connsiteY0" fmla="*/ 0 h 3352800"/>
              <a:gd name="connsiteX1" fmla="*/ 531586 w 531586"/>
              <a:gd name="connsiteY1" fmla="*/ 3352800 h 3352800"/>
              <a:gd name="connsiteX0" fmla="*/ 368583 w 531586"/>
              <a:gd name="connsiteY0" fmla="*/ 0 h 3200400"/>
              <a:gd name="connsiteX1" fmla="*/ 531586 w 531586"/>
              <a:gd name="connsiteY1" fmla="*/ 3200400 h 3200400"/>
              <a:gd name="connsiteX0" fmla="*/ 415276 w 578279"/>
              <a:gd name="connsiteY0" fmla="*/ 0 h 3200400"/>
              <a:gd name="connsiteX1" fmla="*/ 578279 w 578279"/>
              <a:gd name="connsiteY1" fmla="*/ 3200400 h 3200400"/>
              <a:gd name="connsiteX0" fmla="*/ 415276 w 578279"/>
              <a:gd name="connsiteY0" fmla="*/ 0 h 3200400"/>
              <a:gd name="connsiteX1" fmla="*/ 578279 w 578279"/>
              <a:gd name="connsiteY1" fmla="*/ 3200400 h 3200400"/>
              <a:gd name="connsiteX0" fmla="*/ 415276 w 578279"/>
              <a:gd name="connsiteY0" fmla="*/ 0 h 3200400"/>
              <a:gd name="connsiteX1" fmla="*/ 578279 w 578279"/>
              <a:gd name="connsiteY1" fmla="*/ 3200400 h 3200400"/>
              <a:gd name="connsiteX0" fmla="*/ 514275 w 578279"/>
              <a:gd name="connsiteY0" fmla="*/ 0 h 3300413"/>
              <a:gd name="connsiteX1" fmla="*/ 578279 w 578279"/>
              <a:gd name="connsiteY1" fmla="*/ 3300413 h 3300413"/>
              <a:gd name="connsiteX0" fmla="*/ 745272 w 745272"/>
              <a:gd name="connsiteY0" fmla="*/ 0 h 3200400"/>
              <a:gd name="connsiteX1" fmla="*/ 578279 w 745272"/>
              <a:gd name="connsiteY1" fmla="*/ 3200400 h 3200400"/>
              <a:gd name="connsiteX0" fmla="*/ 566131 w 566131"/>
              <a:gd name="connsiteY0" fmla="*/ 0 h 3200400"/>
              <a:gd name="connsiteX1" fmla="*/ 399138 w 566131"/>
              <a:gd name="connsiteY1" fmla="*/ 3200400 h 3200400"/>
              <a:gd name="connsiteX0" fmla="*/ 566131 w 566131"/>
              <a:gd name="connsiteY0" fmla="*/ 0 h 3200400"/>
              <a:gd name="connsiteX1" fmla="*/ 399138 w 566131"/>
              <a:gd name="connsiteY1" fmla="*/ 3200400 h 3200400"/>
              <a:gd name="connsiteX0" fmla="*/ 566131 w 566131"/>
              <a:gd name="connsiteY0" fmla="*/ 51933 h 3252333"/>
              <a:gd name="connsiteX1" fmla="*/ 399138 w 566131"/>
              <a:gd name="connsiteY1" fmla="*/ 3252333 h 3252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66131" h="3252333">
                <a:moveTo>
                  <a:pt x="566131" y="51933"/>
                </a:moveTo>
                <a:cubicBezTo>
                  <a:pt x="220658" y="0"/>
                  <a:pt x="0" y="2359250"/>
                  <a:pt x="399138" y="3252333"/>
                </a:cubicBezTo>
              </a:path>
            </a:pathLst>
          </a:custGeom>
          <a:ln w="12700">
            <a:prstDash val="dash"/>
            <a:headEnd type="oval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0" y="3581400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“What’s your size?”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2667000" y="36576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“My size”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6477000" y="1828800"/>
            <a:ext cx="23211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err="1" smtClean="0"/>
              <a:t>GetVisualChild</a:t>
            </a:r>
            <a:r>
              <a:rPr lang="en-US" dirty="0" smtClean="0"/>
              <a:t>()</a:t>
            </a:r>
          </a:p>
          <a:p>
            <a:endParaRPr lang="en-US" dirty="0" smtClean="0"/>
          </a:p>
          <a:p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err="1" smtClean="0"/>
              <a:t>VisualChildrenCount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477000" y="41148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“Do layout”</a:t>
            </a:r>
            <a:endParaRPr lang="en-US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4" grpId="0"/>
      <p:bldP spid="25" grpId="0" animBg="1"/>
      <p:bldP spid="27" grpId="0" animBg="1"/>
      <p:bldP spid="28" grpId="0"/>
      <p:bldP spid="29" grpId="0"/>
      <p:bldP spid="30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38638" y="0"/>
            <a:ext cx="4805362" cy="4111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"/>
            <a:ext cx="3427651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3200400" y="4267199"/>
            <a:ext cx="1014403" cy="1569660"/>
          </a:xfrm>
          <a:prstGeom prst="rect">
            <a:avLst/>
          </a:prstGeom>
          <a:noFill/>
          <a:effectLst/>
          <a:scene3d>
            <a:camera prst="isometricLeftDown"/>
            <a:lightRig rig="threePt" dir="t"/>
          </a:scene3d>
        </p:spPr>
        <p:txBody>
          <a:bodyPr wrap="square" lIns="91440" tIns="45720" rIns="91440" bIns="45720" anchor="ctr">
            <a:spAutoFit/>
            <a:scene3d>
              <a:camera prst="orthographicFront"/>
              <a:lightRig rig="brightRoom" dir="t"/>
            </a:scene3d>
            <a:sp3d extrusionH="57150" contourW="6350" prstMaterial="plastic">
              <a:bevelT w="20320" h="20320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9600" b="1" cap="all" dirty="0" smtClean="0">
                <a:ln/>
                <a:solidFill>
                  <a:schemeClr val="accent1"/>
                </a:solidFill>
                <a:effectLst>
                  <a:reflection blurRad="10000" stA="55000" endPos="48000" dist="500" dir="5400000" sy="-100000" algn="bl" rotWithShape="0"/>
                </a:effectLst>
              </a:rPr>
              <a:t>D</a:t>
            </a:r>
            <a:endParaRPr lang="en-US" sz="9600" b="1" cap="all" dirty="0">
              <a:ln/>
              <a:solidFill>
                <a:schemeClr val="accent1"/>
              </a:solidFill>
              <a:effectLst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86776" y="4130070"/>
            <a:ext cx="854593" cy="1569660"/>
          </a:xfrm>
          <a:prstGeom prst="rect">
            <a:avLst/>
          </a:prstGeom>
          <a:noFill/>
          <a:effectLst/>
          <a:scene3d>
            <a:camera prst="isometricLeftDown"/>
            <a:lightRig rig="threePt" dir="t"/>
          </a:scene3d>
        </p:spPr>
        <p:txBody>
          <a:bodyPr wrap="square" lIns="91440" tIns="45720" rIns="91440" bIns="45720" anchor="ctr">
            <a:spAutoFit/>
            <a:scene3d>
              <a:camera prst="orthographicFront"/>
              <a:lightRig rig="brightRoom" dir="t"/>
            </a:scene3d>
            <a:sp3d extrusionH="57150" contourW="6350" prstMaterial="plastic">
              <a:bevelT w="20320" h="20320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9600" b="1" cap="all" dirty="0" smtClean="0">
                <a:ln/>
                <a:solidFill>
                  <a:schemeClr val="accent1"/>
                </a:solidFill>
                <a:effectLst>
                  <a:reflection blurRad="10000" stA="55000" endPos="48000" dist="500" dir="5400000" sy="-100000" algn="bl" rotWithShape="0"/>
                </a:effectLst>
              </a:rPr>
              <a:t>E</a:t>
            </a:r>
            <a:endParaRPr lang="en-US" sz="9600" b="1" cap="all" dirty="0">
              <a:ln/>
              <a:solidFill>
                <a:schemeClr val="accent1"/>
              </a:solidFill>
              <a:effectLst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13342" y="3992940"/>
            <a:ext cx="1292108" cy="1569660"/>
          </a:xfrm>
          <a:prstGeom prst="rect">
            <a:avLst/>
          </a:prstGeom>
          <a:noFill/>
          <a:effectLst/>
          <a:scene3d>
            <a:camera prst="isometricLeftDown"/>
            <a:lightRig rig="threePt" dir="t"/>
          </a:scene3d>
        </p:spPr>
        <p:txBody>
          <a:bodyPr wrap="square" lIns="91440" tIns="45720" rIns="91440" bIns="45720" anchor="ctr">
            <a:spAutoFit/>
            <a:scene3d>
              <a:camera prst="orthographicFront"/>
              <a:lightRig rig="brightRoom" dir="t"/>
            </a:scene3d>
            <a:sp3d extrusionH="57150" contourW="6350" prstMaterial="plastic">
              <a:bevelT w="20320" h="20320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9600" b="1" cap="all" dirty="0" smtClean="0">
                <a:ln/>
                <a:solidFill>
                  <a:schemeClr val="accent1"/>
                </a:solidFill>
                <a:effectLst>
                  <a:reflection blurRad="10000" stA="55000" endPos="48000" dist="500" dir="5400000" sy="-100000" algn="bl" rotWithShape="0"/>
                </a:effectLst>
              </a:rPr>
              <a:t>M</a:t>
            </a:r>
            <a:endParaRPr lang="en-US" sz="9600" b="1" cap="all" dirty="0">
              <a:ln/>
              <a:solidFill>
                <a:schemeClr val="accent1"/>
              </a:solidFill>
              <a:effectLst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72050" y="3867149"/>
            <a:ext cx="1066800" cy="1569660"/>
          </a:xfrm>
          <a:prstGeom prst="rect">
            <a:avLst/>
          </a:prstGeom>
          <a:noFill/>
          <a:effectLst/>
          <a:scene3d>
            <a:camera prst="isometricLeftDown"/>
            <a:lightRig rig="threePt" dir="t"/>
          </a:scene3d>
        </p:spPr>
        <p:txBody>
          <a:bodyPr wrap="square" lIns="91440" tIns="45720" rIns="91440" bIns="45720" anchor="ctr">
            <a:spAutoFit/>
            <a:scene3d>
              <a:camera prst="orthographicFront"/>
              <a:lightRig rig="brightRoom" dir="t"/>
            </a:scene3d>
            <a:sp3d extrusionH="57150" contourW="6350" prstMaterial="plastic">
              <a:bevelT w="20320" h="20320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9600" b="1" cap="all" dirty="0" smtClean="0">
                <a:ln/>
                <a:solidFill>
                  <a:schemeClr val="accent1"/>
                </a:solidFill>
                <a:effectLst>
                  <a:reflection blurRad="10000" stA="55000" endPos="48000" dist="500" dir="5400000" sy="-100000" algn="bl" rotWithShape="0"/>
                </a:effectLst>
              </a:rPr>
              <a:t>O</a:t>
            </a:r>
            <a:endParaRPr lang="en-US" sz="9600" b="1" cap="all" dirty="0">
              <a:ln/>
              <a:solidFill>
                <a:schemeClr val="accent1"/>
              </a:solidFill>
              <a:effectLst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81197" y="3459540"/>
            <a:ext cx="1014403" cy="1569660"/>
          </a:xfrm>
          <a:prstGeom prst="rect">
            <a:avLst/>
          </a:prstGeom>
          <a:noFill/>
          <a:effectLst/>
          <a:scene3d>
            <a:camera prst="isometricLeftDown"/>
            <a:lightRig rig="threePt" dir="t"/>
          </a:scene3d>
        </p:spPr>
        <p:txBody>
          <a:bodyPr wrap="square" lIns="91440" tIns="45720" rIns="91440" bIns="45720" anchor="ctr">
            <a:spAutoFit/>
            <a:scene3d>
              <a:camera prst="orthographicFront"/>
              <a:lightRig rig="brightRoom" dir="t"/>
            </a:scene3d>
            <a:sp3d extrusionH="57150" contourW="6350" prstMaterial="plastic">
              <a:bevelT w="20320" h="20320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9600" b="1" cap="all" dirty="0" smtClean="0">
                <a:ln/>
                <a:solidFill>
                  <a:schemeClr val="accent1"/>
                </a:solidFill>
                <a:effectLst>
                  <a:reflection blurRad="10000" stA="55000" endPos="48000" dist="500" dir="5400000" sy="-100000" algn="bl" rotWithShape="0"/>
                </a:effectLst>
              </a:rPr>
              <a:t>C</a:t>
            </a:r>
            <a:endParaRPr lang="en-US" sz="9600" b="1" cap="all" dirty="0">
              <a:ln/>
              <a:solidFill>
                <a:schemeClr val="accent1"/>
              </a:solidFill>
              <a:effectLst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40799" y="3886200"/>
            <a:ext cx="1014403" cy="1569660"/>
          </a:xfrm>
          <a:prstGeom prst="rect">
            <a:avLst/>
          </a:prstGeom>
          <a:noFill/>
          <a:effectLst/>
          <a:scene3d>
            <a:camera prst="isometricLeftDown"/>
            <a:lightRig rig="threePt" dir="t"/>
          </a:scene3d>
        </p:spPr>
        <p:txBody>
          <a:bodyPr wrap="square" lIns="91440" tIns="45720" rIns="91440" bIns="45720" anchor="ctr">
            <a:spAutoFit/>
            <a:scene3d>
              <a:camera prst="orthographicFront"/>
              <a:lightRig rig="brightRoom" dir="t"/>
            </a:scene3d>
            <a:sp3d extrusionH="57150" contourW="6350" prstMaterial="plastic">
              <a:bevelT w="20320" h="20320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9600" b="1" cap="all" dirty="0" smtClean="0">
                <a:ln/>
                <a:solidFill>
                  <a:schemeClr val="accent1"/>
                </a:solidFill>
                <a:effectLst>
                  <a:reflection blurRad="10000" stA="55000" endPos="48000" dist="500" dir="5400000" sy="-100000" algn="bl" rotWithShape="0"/>
                </a:effectLst>
              </a:rPr>
              <a:t>O</a:t>
            </a:r>
            <a:endParaRPr lang="en-US" sz="9600" b="1" cap="all" dirty="0">
              <a:ln/>
              <a:solidFill>
                <a:schemeClr val="accent1"/>
              </a:solidFill>
              <a:effectLst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3950</TotalTime>
  <Words>201</Words>
  <Application>Microsoft Office PowerPoint</Application>
  <PresentationFormat>On-screen Show (4:3)</PresentationFormat>
  <Paragraphs>88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Dive into WPF Playing tricks with the Visual Tree</vt:lpstr>
      <vt:lpstr>Slide 2</vt:lpstr>
      <vt:lpstr>Game Plan</vt:lpstr>
      <vt:lpstr>Basics of the Visual Tree</vt:lpstr>
      <vt:lpstr>Logical Tree</vt:lpstr>
      <vt:lpstr>Visual Tree</vt:lpstr>
      <vt:lpstr>Logical + Visual</vt:lpstr>
      <vt:lpstr>Layout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WPF: Playing tricks with the Visual Tree</dc:title>
  <dc:creator>Pavan Podila</dc:creator>
  <cp:lastModifiedBy>Pavan Podila</cp:lastModifiedBy>
  <cp:revision>81</cp:revision>
  <dcterms:created xsi:type="dcterms:W3CDTF">2006-08-16T00:00:00Z</dcterms:created>
  <dcterms:modified xsi:type="dcterms:W3CDTF">2008-04-11T13:46:22Z</dcterms:modified>
</cp:coreProperties>
</file>